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81" r:id="rId5"/>
    <p:sldId id="282" r:id="rId6"/>
    <p:sldId id="285" r:id="rId7"/>
    <p:sldId id="286" r:id="rId8"/>
    <p:sldId id="287" r:id="rId9"/>
    <p:sldId id="288" r:id="rId10"/>
    <p:sldId id="291" r:id="rId11"/>
    <p:sldId id="303" r:id="rId12"/>
    <p:sldId id="295" r:id="rId13"/>
    <p:sldId id="294" r:id="rId14"/>
    <p:sldId id="297" r:id="rId15"/>
    <p:sldId id="299" r:id="rId16"/>
    <p:sldId id="301" r:id="rId17"/>
    <p:sldId id="302" r:id="rId18"/>
    <p:sldId id="300" r:id="rId19"/>
    <p:sldId id="277" r:id="rId20"/>
    <p:sldId id="304"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9"/>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FAB2C0-8C7F-4F4A-97A6-F174F27FD344}" v="604" dt="2020-07-09T18:36:13.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101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6.xml.rels><?xml version="1.0" encoding="UTF-8" standalone="yes"?>
<Relationships xmlns="http://schemas.openxmlformats.org/package/2006/relationships"><Relationship Id="rId1" Type="http://schemas.openxmlformats.org/officeDocument/2006/relationships/hyperlink" Target="https://gbac.issa.com/wp-content/uploads/2020/05/Recommendations-for-application-process.pdf"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gbac.issa.com/wp-content/uploads/2020/05/Recommendations-for-application-process.pdf"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6792CD-AED4-403A-A8DA-01970FEC18FA}"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en-US"/>
        </a:p>
      </dgm:t>
    </dgm:pt>
    <dgm:pt modelId="{2D47B9D1-9BC9-4E2E-A3FE-2CC5A391457F}">
      <dgm:prSet/>
      <dgm:spPr/>
      <dgm:t>
        <a:bodyPr/>
        <a:lstStyle/>
        <a:p>
          <a:r>
            <a:rPr lang="en-US" dirty="0"/>
            <a:t>Setting standards in training the cleaning industry &amp; </a:t>
          </a:r>
          <a:r>
            <a:rPr lang="en-US" dirty="0" err="1"/>
            <a:t>biorisk</a:t>
          </a:r>
          <a:r>
            <a:rPr lang="en-US" dirty="0"/>
            <a:t> market</a:t>
          </a:r>
        </a:p>
      </dgm:t>
    </dgm:pt>
    <dgm:pt modelId="{06CA8E56-8A32-4554-9507-4CDAA9942700}" type="parTrans" cxnId="{BDDB2C7D-CEAF-41C6-8E45-079C2B621274}">
      <dgm:prSet/>
      <dgm:spPr/>
      <dgm:t>
        <a:bodyPr/>
        <a:lstStyle/>
        <a:p>
          <a:endParaRPr lang="en-US"/>
        </a:p>
      </dgm:t>
    </dgm:pt>
    <dgm:pt modelId="{A7321282-FF6F-47DD-AB17-734749A737AB}" type="sibTrans" cxnId="{BDDB2C7D-CEAF-41C6-8E45-079C2B621274}">
      <dgm:prSet/>
      <dgm:spPr/>
      <dgm:t>
        <a:bodyPr/>
        <a:lstStyle/>
        <a:p>
          <a:endParaRPr lang="en-US"/>
        </a:p>
      </dgm:t>
    </dgm:pt>
    <dgm:pt modelId="{43CD953C-EB2A-4DDC-A519-39739F49C2EA}">
      <dgm:prSet/>
      <dgm:spPr/>
      <dgm:t>
        <a:bodyPr/>
        <a:lstStyle/>
        <a:p>
          <a:r>
            <a:rPr lang="en-US" dirty="0"/>
            <a:t>Making the connection between human health and cleaning</a:t>
          </a:r>
        </a:p>
      </dgm:t>
    </dgm:pt>
    <dgm:pt modelId="{96BBAFE4-18DE-486D-9B3D-9313A5C81670}" type="parTrans" cxnId="{261C2E1A-50DE-4BFD-A5FE-45BF7A30D93D}">
      <dgm:prSet/>
      <dgm:spPr/>
      <dgm:t>
        <a:bodyPr/>
        <a:lstStyle/>
        <a:p>
          <a:endParaRPr lang="en-US"/>
        </a:p>
      </dgm:t>
    </dgm:pt>
    <dgm:pt modelId="{860019E5-9102-4132-B786-6299C08FD720}" type="sibTrans" cxnId="{261C2E1A-50DE-4BFD-A5FE-45BF7A30D93D}">
      <dgm:prSet/>
      <dgm:spPr/>
      <dgm:t>
        <a:bodyPr/>
        <a:lstStyle/>
        <a:p>
          <a:endParaRPr lang="en-US"/>
        </a:p>
      </dgm:t>
    </dgm:pt>
    <dgm:pt modelId="{8CD7E084-8E7C-4885-8832-6362434EC5B7}">
      <dgm:prSet/>
      <dgm:spPr/>
      <dgm:t>
        <a:bodyPr/>
        <a:lstStyle/>
        <a:p>
          <a:r>
            <a:rPr lang="en-US"/>
            <a:t>Represent more than 9,300 corporate members in 105 countries</a:t>
          </a:r>
        </a:p>
      </dgm:t>
    </dgm:pt>
    <dgm:pt modelId="{8260D06E-1657-4662-81AC-FB7EE4734D61}" type="parTrans" cxnId="{5802CF45-C6CE-47C9-9AA5-D4E151D54D79}">
      <dgm:prSet/>
      <dgm:spPr/>
      <dgm:t>
        <a:bodyPr/>
        <a:lstStyle/>
        <a:p>
          <a:endParaRPr lang="en-US"/>
        </a:p>
      </dgm:t>
    </dgm:pt>
    <dgm:pt modelId="{F0F5EDF3-18F4-488B-855E-20F8F77E7CDC}" type="sibTrans" cxnId="{5802CF45-C6CE-47C9-9AA5-D4E151D54D79}">
      <dgm:prSet/>
      <dgm:spPr/>
      <dgm:t>
        <a:bodyPr/>
        <a:lstStyle/>
        <a:p>
          <a:endParaRPr lang="en-US"/>
        </a:p>
      </dgm:t>
    </dgm:pt>
    <dgm:pt modelId="{21CED1E8-B9AE-4650-9E23-CF70EB947F80}" type="pres">
      <dgm:prSet presAssocID="{206792CD-AED4-403A-A8DA-01970FEC18FA}" presName="Name0" presStyleCnt="0">
        <dgm:presLayoutVars>
          <dgm:dir/>
          <dgm:resizeHandles val="exact"/>
        </dgm:presLayoutVars>
      </dgm:prSet>
      <dgm:spPr/>
    </dgm:pt>
    <dgm:pt modelId="{C81CC1A8-8BA0-4BA3-815F-06E869792DBD}" type="pres">
      <dgm:prSet presAssocID="{2D47B9D1-9BC9-4E2E-A3FE-2CC5A391457F}" presName="node" presStyleLbl="node1" presStyleIdx="0" presStyleCnt="3">
        <dgm:presLayoutVars>
          <dgm:bulletEnabled val="1"/>
        </dgm:presLayoutVars>
      </dgm:prSet>
      <dgm:spPr/>
    </dgm:pt>
    <dgm:pt modelId="{5A0974DF-D797-42D7-92AA-0BADFC199BFE}" type="pres">
      <dgm:prSet presAssocID="{A7321282-FF6F-47DD-AB17-734749A737AB}" presName="sibTrans" presStyleLbl="sibTrans2D1" presStyleIdx="0" presStyleCnt="2"/>
      <dgm:spPr/>
    </dgm:pt>
    <dgm:pt modelId="{AD1B5B90-7D6A-4B5B-8641-EFBD465172A1}" type="pres">
      <dgm:prSet presAssocID="{A7321282-FF6F-47DD-AB17-734749A737AB}" presName="connectorText" presStyleLbl="sibTrans2D1" presStyleIdx="0" presStyleCnt="2"/>
      <dgm:spPr/>
    </dgm:pt>
    <dgm:pt modelId="{EB1291FE-754A-42CB-9D45-E2A260902C9A}" type="pres">
      <dgm:prSet presAssocID="{43CD953C-EB2A-4DDC-A519-39739F49C2EA}" presName="node" presStyleLbl="node1" presStyleIdx="1" presStyleCnt="3">
        <dgm:presLayoutVars>
          <dgm:bulletEnabled val="1"/>
        </dgm:presLayoutVars>
      </dgm:prSet>
      <dgm:spPr/>
    </dgm:pt>
    <dgm:pt modelId="{45EECCAF-14FF-42B6-93AC-B9832ED5EF80}" type="pres">
      <dgm:prSet presAssocID="{860019E5-9102-4132-B786-6299C08FD720}" presName="sibTrans" presStyleLbl="sibTrans2D1" presStyleIdx="1" presStyleCnt="2"/>
      <dgm:spPr/>
    </dgm:pt>
    <dgm:pt modelId="{01D688F1-B446-46D1-B22C-C6F689284DE0}" type="pres">
      <dgm:prSet presAssocID="{860019E5-9102-4132-B786-6299C08FD720}" presName="connectorText" presStyleLbl="sibTrans2D1" presStyleIdx="1" presStyleCnt="2"/>
      <dgm:spPr/>
    </dgm:pt>
    <dgm:pt modelId="{B1384FB0-B66C-4DF8-98C4-C9525D48637B}" type="pres">
      <dgm:prSet presAssocID="{8CD7E084-8E7C-4885-8832-6362434EC5B7}" presName="node" presStyleLbl="node1" presStyleIdx="2" presStyleCnt="3">
        <dgm:presLayoutVars>
          <dgm:bulletEnabled val="1"/>
        </dgm:presLayoutVars>
      </dgm:prSet>
      <dgm:spPr/>
    </dgm:pt>
  </dgm:ptLst>
  <dgm:cxnLst>
    <dgm:cxn modelId="{261C2E1A-50DE-4BFD-A5FE-45BF7A30D93D}" srcId="{206792CD-AED4-403A-A8DA-01970FEC18FA}" destId="{43CD953C-EB2A-4DDC-A519-39739F49C2EA}" srcOrd="1" destOrd="0" parTransId="{96BBAFE4-18DE-486D-9B3D-9313A5C81670}" sibTransId="{860019E5-9102-4132-B786-6299C08FD720}"/>
    <dgm:cxn modelId="{6EADD02F-8856-4D18-974C-DBFD4DE0E1ED}" type="presOf" srcId="{860019E5-9102-4132-B786-6299C08FD720}" destId="{45EECCAF-14FF-42B6-93AC-B9832ED5EF80}" srcOrd="0" destOrd="0" presId="urn:microsoft.com/office/officeart/2005/8/layout/process1"/>
    <dgm:cxn modelId="{F0C99B39-2E68-48F8-94AA-9AD4A8D1D165}" type="presOf" srcId="{43CD953C-EB2A-4DDC-A519-39739F49C2EA}" destId="{EB1291FE-754A-42CB-9D45-E2A260902C9A}" srcOrd="0" destOrd="0" presId="urn:microsoft.com/office/officeart/2005/8/layout/process1"/>
    <dgm:cxn modelId="{5802CF45-C6CE-47C9-9AA5-D4E151D54D79}" srcId="{206792CD-AED4-403A-A8DA-01970FEC18FA}" destId="{8CD7E084-8E7C-4885-8832-6362434EC5B7}" srcOrd="2" destOrd="0" parTransId="{8260D06E-1657-4662-81AC-FB7EE4734D61}" sibTransId="{F0F5EDF3-18F4-488B-855E-20F8F77E7CDC}"/>
    <dgm:cxn modelId="{898C5A76-8FC2-4075-B870-0A7F3389D94B}" type="presOf" srcId="{206792CD-AED4-403A-A8DA-01970FEC18FA}" destId="{21CED1E8-B9AE-4650-9E23-CF70EB947F80}" srcOrd="0" destOrd="0" presId="urn:microsoft.com/office/officeart/2005/8/layout/process1"/>
    <dgm:cxn modelId="{BDDB2C7D-CEAF-41C6-8E45-079C2B621274}" srcId="{206792CD-AED4-403A-A8DA-01970FEC18FA}" destId="{2D47B9D1-9BC9-4E2E-A3FE-2CC5A391457F}" srcOrd="0" destOrd="0" parTransId="{06CA8E56-8A32-4554-9507-4CDAA9942700}" sibTransId="{A7321282-FF6F-47DD-AB17-734749A737AB}"/>
    <dgm:cxn modelId="{CDA8BA86-587C-4691-8397-E4510A85E26A}" type="presOf" srcId="{860019E5-9102-4132-B786-6299C08FD720}" destId="{01D688F1-B446-46D1-B22C-C6F689284DE0}" srcOrd="1" destOrd="0" presId="urn:microsoft.com/office/officeart/2005/8/layout/process1"/>
    <dgm:cxn modelId="{06E3F28D-DE5E-44BC-A308-1830FF51B5F8}" type="presOf" srcId="{A7321282-FF6F-47DD-AB17-734749A737AB}" destId="{5A0974DF-D797-42D7-92AA-0BADFC199BFE}" srcOrd="0" destOrd="0" presId="urn:microsoft.com/office/officeart/2005/8/layout/process1"/>
    <dgm:cxn modelId="{7EAD2BC6-3AD1-48D0-A1C8-74BADD4C9112}" type="presOf" srcId="{A7321282-FF6F-47DD-AB17-734749A737AB}" destId="{AD1B5B90-7D6A-4B5B-8641-EFBD465172A1}" srcOrd="1" destOrd="0" presId="urn:microsoft.com/office/officeart/2005/8/layout/process1"/>
    <dgm:cxn modelId="{4A637BCE-F68A-487D-A890-5AFDAD79104B}" type="presOf" srcId="{8CD7E084-8E7C-4885-8832-6362434EC5B7}" destId="{B1384FB0-B66C-4DF8-98C4-C9525D48637B}" srcOrd="0" destOrd="0" presId="urn:microsoft.com/office/officeart/2005/8/layout/process1"/>
    <dgm:cxn modelId="{513003FE-B8FC-4246-AC60-2480B70CFCA5}" type="presOf" srcId="{2D47B9D1-9BC9-4E2E-A3FE-2CC5A391457F}" destId="{C81CC1A8-8BA0-4BA3-815F-06E869792DBD}" srcOrd="0" destOrd="0" presId="urn:microsoft.com/office/officeart/2005/8/layout/process1"/>
    <dgm:cxn modelId="{06A6BD4A-A581-4BCB-AFD1-7C0B06B221D0}" type="presParOf" srcId="{21CED1E8-B9AE-4650-9E23-CF70EB947F80}" destId="{C81CC1A8-8BA0-4BA3-815F-06E869792DBD}" srcOrd="0" destOrd="0" presId="urn:microsoft.com/office/officeart/2005/8/layout/process1"/>
    <dgm:cxn modelId="{0B44DCA1-AD2E-4925-8337-869863E91EED}" type="presParOf" srcId="{21CED1E8-B9AE-4650-9E23-CF70EB947F80}" destId="{5A0974DF-D797-42D7-92AA-0BADFC199BFE}" srcOrd="1" destOrd="0" presId="urn:microsoft.com/office/officeart/2005/8/layout/process1"/>
    <dgm:cxn modelId="{06B88BAD-FA80-49E1-8A0A-5813B8106925}" type="presParOf" srcId="{5A0974DF-D797-42D7-92AA-0BADFC199BFE}" destId="{AD1B5B90-7D6A-4B5B-8641-EFBD465172A1}" srcOrd="0" destOrd="0" presId="urn:microsoft.com/office/officeart/2005/8/layout/process1"/>
    <dgm:cxn modelId="{6A0B0E29-7A00-4E15-812E-D2CD2899BE8E}" type="presParOf" srcId="{21CED1E8-B9AE-4650-9E23-CF70EB947F80}" destId="{EB1291FE-754A-42CB-9D45-E2A260902C9A}" srcOrd="2" destOrd="0" presId="urn:microsoft.com/office/officeart/2005/8/layout/process1"/>
    <dgm:cxn modelId="{CEA8BB41-87B6-46AE-9555-D97398904B66}" type="presParOf" srcId="{21CED1E8-B9AE-4650-9E23-CF70EB947F80}" destId="{45EECCAF-14FF-42B6-93AC-B9832ED5EF80}" srcOrd="3" destOrd="0" presId="urn:microsoft.com/office/officeart/2005/8/layout/process1"/>
    <dgm:cxn modelId="{F4AA1BA7-9983-45DC-A847-3A0A86FCA6B0}" type="presParOf" srcId="{45EECCAF-14FF-42B6-93AC-B9832ED5EF80}" destId="{01D688F1-B446-46D1-B22C-C6F689284DE0}" srcOrd="0" destOrd="0" presId="urn:microsoft.com/office/officeart/2005/8/layout/process1"/>
    <dgm:cxn modelId="{A6E3825E-B2A9-4DB2-9F4D-C5074ECB7E5E}" type="presParOf" srcId="{21CED1E8-B9AE-4650-9E23-CF70EB947F80}" destId="{B1384FB0-B66C-4DF8-98C4-C9525D48637B}"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FA19C1-2CD5-423B-96E5-72D92993C16A}" type="doc">
      <dgm:prSet loTypeId="urn:microsoft.com/office/officeart/2005/8/layout/radial5" loCatId="relationship" qsTypeId="urn:microsoft.com/office/officeart/2005/8/quickstyle/3d1" qsCatId="3D" csTypeId="urn:microsoft.com/office/officeart/2005/8/colors/accent1_2" csCatId="accent1" phldr="1"/>
      <dgm:spPr/>
      <dgm:t>
        <a:bodyPr/>
        <a:lstStyle/>
        <a:p>
          <a:endParaRPr lang="en-US"/>
        </a:p>
      </dgm:t>
    </dgm:pt>
    <dgm:pt modelId="{A278BFA8-FF0D-42AB-BB9E-1ABF3542AB33}">
      <dgm:prSet/>
      <dgm:spPr/>
      <dgm:t>
        <a:bodyPr/>
        <a:lstStyle/>
        <a:p>
          <a:r>
            <a:rPr lang="en-US" dirty="0"/>
            <a:t>Disinfection &amp; Pandemics</a:t>
          </a:r>
        </a:p>
        <a:p>
          <a:r>
            <a:rPr lang="en-US" dirty="0"/>
            <a:t>(COVID-19)</a:t>
          </a:r>
        </a:p>
      </dgm:t>
    </dgm:pt>
    <dgm:pt modelId="{72CB45C8-AA14-4856-A365-F8FD6517EE56}" type="parTrans" cxnId="{F99A914F-5808-47AF-B26E-62B3E5E8ED0D}">
      <dgm:prSet/>
      <dgm:spPr/>
      <dgm:t>
        <a:bodyPr/>
        <a:lstStyle/>
        <a:p>
          <a:endParaRPr lang="en-US"/>
        </a:p>
      </dgm:t>
    </dgm:pt>
    <dgm:pt modelId="{8B9A1463-A97C-4520-AACE-D71B82A6D035}" type="sibTrans" cxnId="{F99A914F-5808-47AF-B26E-62B3E5E8ED0D}">
      <dgm:prSet/>
      <dgm:spPr/>
      <dgm:t>
        <a:bodyPr/>
        <a:lstStyle/>
        <a:p>
          <a:endParaRPr lang="en-US"/>
        </a:p>
      </dgm:t>
    </dgm:pt>
    <dgm:pt modelId="{79B402BF-4A4F-4C77-8125-101733FFAA3F}">
      <dgm:prSet/>
      <dgm:spPr/>
      <dgm:t>
        <a:bodyPr/>
        <a:lstStyle/>
        <a:p>
          <a:r>
            <a:rPr lang="en-US" dirty="0"/>
            <a:t>How can we protect building occupants now and in the future?</a:t>
          </a:r>
        </a:p>
      </dgm:t>
    </dgm:pt>
    <dgm:pt modelId="{BDF4F1EB-4E6E-4895-B79F-6426E349493F}" type="parTrans" cxnId="{95FAD52B-767C-4224-A643-70D382CBCF11}">
      <dgm:prSet/>
      <dgm:spPr/>
      <dgm:t>
        <a:bodyPr/>
        <a:lstStyle/>
        <a:p>
          <a:endParaRPr lang="en-US"/>
        </a:p>
      </dgm:t>
    </dgm:pt>
    <dgm:pt modelId="{15533FBF-5F39-4036-B807-9F23864788C4}" type="sibTrans" cxnId="{95FAD52B-767C-4224-A643-70D382CBCF11}">
      <dgm:prSet/>
      <dgm:spPr/>
      <dgm:t>
        <a:bodyPr/>
        <a:lstStyle/>
        <a:p>
          <a:endParaRPr lang="en-US"/>
        </a:p>
      </dgm:t>
    </dgm:pt>
    <dgm:pt modelId="{946C9DDA-3525-412E-9516-674158E3A3A9}">
      <dgm:prSet/>
      <dgm:spPr/>
      <dgm:t>
        <a:bodyPr/>
        <a:lstStyle/>
        <a:p>
          <a:r>
            <a:rPr lang="en-US" dirty="0"/>
            <a:t>Cleaning for infectious disease - how?</a:t>
          </a:r>
        </a:p>
      </dgm:t>
    </dgm:pt>
    <dgm:pt modelId="{7B6AEFCB-F498-4036-A754-7EA8ABAC0BC3}" type="parTrans" cxnId="{BC6F711A-80AA-454F-B305-C26C28770359}">
      <dgm:prSet/>
      <dgm:spPr/>
      <dgm:t>
        <a:bodyPr/>
        <a:lstStyle/>
        <a:p>
          <a:endParaRPr lang="en-US"/>
        </a:p>
      </dgm:t>
    </dgm:pt>
    <dgm:pt modelId="{56AD79E9-FB93-4D3C-BE75-DA7FE321082C}" type="sibTrans" cxnId="{BC6F711A-80AA-454F-B305-C26C28770359}">
      <dgm:prSet/>
      <dgm:spPr/>
      <dgm:t>
        <a:bodyPr/>
        <a:lstStyle/>
        <a:p>
          <a:endParaRPr lang="en-US"/>
        </a:p>
      </dgm:t>
    </dgm:pt>
    <dgm:pt modelId="{DA3A444C-1664-4F5F-849A-7F1DF9119B1D}">
      <dgm:prSet/>
      <dgm:spPr/>
      <dgm:t>
        <a:bodyPr/>
        <a:lstStyle/>
        <a:p>
          <a:r>
            <a:rPr lang="en-US" dirty="0"/>
            <a:t>Where are? The best practices for limiting the impact of future outbreaks and pandemics?</a:t>
          </a:r>
        </a:p>
      </dgm:t>
    </dgm:pt>
    <dgm:pt modelId="{3F0E5B17-B40D-4D00-89A9-3F5C8CF6E0F8}" type="parTrans" cxnId="{7AA68489-6DE8-4068-95D3-2771B49D639D}">
      <dgm:prSet/>
      <dgm:spPr/>
      <dgm:t>
        <a:bodyPr/>
        <a:lstStyle/>
        <a:p>
          <a:endParaRPr lang="en-US"/>
        </a:p>
      </dgm:t>
    </dgm:pt>
    <dgm:pt modelId="{DE86EE6D-9974-464E-9216-F535C35890DC}" type="sibTrans" cxnId="{7AA68489-6DE8-4068-95D3-2771B49D639D}">
      <dgm:prSet/>
      <dgm:spPr/>
      <dgm:t>
        <a:bodyPr/>
        <a:lstStyle/>
        <a:p>
          <a:endParaRPr lang="en-US"/>
        </a:p>
      </dgm:t>
    </dgm:pt>
    <dgm:pt modelId="{8960416D-F0D6-40F5-9025-994BA7E0F845}" type="pres">
      <dgm:prSet presAssocID="{64FA19C1-2CD5-423B-96E5-72D92993C16A}" presName="Name0" presStyleCnt="0">
        <dgm:presLayoutVars>
          <dgm:chMax val="1"/>
          <dgm:dir/>
          <dgm:animLvl val="ctr"/>
          <dgm:resizeHandles val="exact"/>
        </dgm:presLayoutVars>
      </dgm:prSet>
      <dgm:spPr/>
    </dgm:pt>
    <dgm:pt modelId="{05CCE605-4519-46AB-A55A-8CBC34D595A7}" type="pres">
      <dgm:prSet presAssocID="{A278BFA8-FF0D-42AB-BB9E-1ABF3542AB33}" presName="centerShape" presStyleLbl="node0" presStyleIdx="0" presStyleCnt="1" custScaleX="109937" custLinFactNeighborX="441" custLinFactNeighborY="4078"/>
      <dgm:spPr/>
    </dgm:pt>
    <dgm:pt modelId="{D358FF47-7E0B-4B1C-8FD7-45FFC24467DE}" type="pres">
      <dgm:prSet presAssocID="{BDF4F1EB-4E6E-4895-B79F-6426E349493F}" presName="parTrans" presStyleLbl="sibTrans2D1" presStyleIdx="0" presStyleCnt="3" custScaleX="117016" custScaleY="56473"/>
      <dgm:spPr/>
    </dgm:pt>
    <dgm:pt modelId="{A84B9E33-B89C-4193-8BC5-78D8FD9F9603}" type="pres">
      <dgm:prSet presAssocID="{BDF4F1EB-4E6E-4895-B79F-6426E349493F}" presName="connectorText" presStyleLbl="sibTrans2D1" presStyleIdx="0" presStyleCnt="3"/>
      <dgm:spPr/>
    </dgm:pt>
    <dgm:pt modelId="{6DEB2480-DD88-4DE5-BFDE-96AE527CF6B0}" type="pres">
      <dgm:prSet presAssocID="{79B402BF-4A4F-4C77-8125-101733FFAA3F}" presName="node" presStyleLbl="node1" presStyleIdx="0" presStyleCnt="3" custScaleX="138531" custScaleY="132496" custRadScaleRad="103930" custRadScaleInc="312">
        <dgm:presLayoutVars>
          <dgm:bulletEnabled val="1"/>
        </dgm:presLayoutVars>
      </dgm:prSet>
      <dgm:spPr/>
    </dgm:pt>
    <dgm:pt modelId="{8E0A464D-4893-484F-AFFE-AA159100A43B}" type="pres">
      <dgm:prSet presAssocID="{7B6AEFCB-F498-4036-A754-7EA8ABAC0BC3}" presName="parTrans" presStyleLbl="sibTrans2D1" presStyleIdx="1" presStyleCnt="3"/>
      <dgm:spPr/>
    </dgm:pt>
    <dgm:pt modelId="{10510733-37DB-45A3-8FAC-805F0E5385C2}" type="pres">
      <dgm:prSet presAssocID="{7B6AEFCB-F498-4036-A754-7EA8ABAC0BC3}" presName="connectorText" presStyleLbl="sibTrans2D1" presStyleIdx="1" presStyleCnt="3"/>
      <dgm:spPr/>
    </dgm:pt>
    <dgm:pt modelId="{A98C4EB4-B053-4E2C-B0FE-4998ADFAA8F3}" type="pres">
      <dgm:prSet presAssocID="{946C9DDA-3525-412E-9516-674158E3A3A9}" presName="node" presStyleLbl="node1" presStyleIdx="1" presStyleCnt="3" custScaleX="146762" custScaleY="126452" custRadScaleRad="119575" custRadScaleInc="-42456">
        <dgm:presLayoutVars>
          <dgm:bulletEnabled val="1"/>
        </dgm:presLayoutVars>
      </dgm:prSet>
      <dgm:spPr/>
    </dgm:pt>
    <dgm:pt modelId="{49FC4B6E-E742-42CD-9E69-45116C0E1C8D}" type="pres">
      <dgm:prSet presAssocID="{3F0E5B17-B40D-4D00-89A9-3F5C8CF6E0F8}" presName="parTrans" presStyleLbl="sibTrans2D1" presStyleIdx="2" presStyleCnt="3"/>
      <dgm:spPr/>
    </dgm:pt>
    <dgm:pt modelId="{FB16C05D-D718-43FB-BA9E-3EF1148E41A3}" type="pres">
      <dgm:prSet presAssocID="{3F0E5B17-B40D-4D00-89A9-3F5C8CF6E0F8}" presName="connectorText" presStyleLbl="sibTrans2D1" presStyleIdx="2" presStyleCnt="3"/>
      <dgm:spPr/>
    </dgm:pt>
    <dgm:pt modelId="{C9A31DD8-4056-4D22-9578-9D5D3019A09A}" type="pres">
      <dgm:prSet presAssocID="{DA3A444C-1664-4F5F-849A-7F1DF9119B1D}" presName="node" presStyleLbl="node1" presStyleIdx="2" presStyleCnt="3" custScaleX="144125" custScaleY="116927" custRadScaleRad="131886" custRadScaleInc="41045">
        <dgm:presLayoutVars>
          <dgm:bulletEnabled val="1"/>
        </dgm:presLayoutVars>
      </dgm:prSet>
      <dgm:spPr/>
    </dgm:pt>
  </dgm:ptLst>
  <dgm:cxnLst>
    <dgm:cxn modelId="{D98A5206-6D7E-4747-A445-04B9484A8EF6}" type="presOf" srcId="{A278BFA8-FF0D-42AB-BB9E-1ABF3542AB33}" destId="{05CCE605-4519-46AB-A55A-8CBC34D595A7}" srcOrd="0" destOrd="0" presId="urn:microsoft.com/office/officeart/2005/8/layout/radial5"/>
    <dgm:cxn modelId="{BC6F711A-80AA-454F-B305-C26C28770359}" srcId="{A278BFA8-FF0D-42AB-BB9E-1ABF3542AB33}" destId="{946C9DDA-3525-412E-9516-674158E3A3A9}" srcOrd="1" destOrd="0" parTransId="{7B6AEFCB-F498-4036-A754-7EA8ABAC0BC3}" sibTransId="{56AD79E9-FB93-4D3C-BE75-DA7FE321082C}"/>
    <dgm:cxn modelId="{8CE27C1D-7263-4E20-8D07-372E6EE0CE17}" type="presOf" srcId="{BDF4F1EB-4E6E-4895-B79F-6426E349493F}" destId="{A84B9E33-B89C-4193-8BC5-78D8FD9F9603}" srcOrd="1" destOrd="0" presId="urn:microsoft.com/office/officeart/2005/8/layout/radial5"/>
    <dgm:cxn modelId="{15446E26-4A4C-4423-81D9-2909DAB05686}" type="presOf" srcId="{64FA19C1-2CD5-423B-96E5-72D92993C16A}" destId="{8960416D-F0D6-40F5-9025-994BA7E0F845}" srcOrd="0" destOrd="0" presId="urn:microsoft.com/office/officeart/2005/8/layout/radial5"/>
    <dgm:cxn modelId="{95FAD52B-767C-4224-A643-70D382CBCF11}" srcId="{A278BFA8-FF0D-42AB-BB9E-1ABF3542AB33}" destId="{79B402BF-4A4F-4C77-8125-101733FFAA3F}" srcOrd="0" destOrd="0" parTransId="{BDF4F1EB-4E6E-4895-B79F-6426E349493F}" sibTransId="{15533FBF-5F39-4036-B807-9F23864788C4}"/>
    <dgm:cxn modelId="{A730183A-CCCD-40C9-AB71-8F114178D04E}" type="presOf" srcId="{7B6AEFCB-F498-4036-A754-7EA8ABAC0BC3}" destId="{8E0A464D-4893-484F-AFFE-AA159100A43B}" srcOrd="0" destOrd="0" presId="urn:microsoft.com/office/officeart/2005/8/layout/radial5"/>
    <dgm:cxn modelId="{F99A914F-5808-47AF-B26E-62B3E5E8ED0D}" srcId="{64FA19C1-2CD5-423B-96E5-72D92993C16A}" destId="{A278BFA8-FF0D-42AB-BB9E-1ABF3542AB33}" srcOrd="0" destOrd="0" parTransId="{72CB45C8-AA14-4856-A365-F8FD6517EE56}" sibTransId="{8B9A1463-A97C-4520-AACE-D71B82A6D035}"/>
    <dgm:cxn modelId="{18C83456-377E-48F9-89FC-E6BF6EFCC319}" type="presOf" srcId="{7B6AEFCB-F498-4036-A754-7EA8ABAC0BC3}" destId="{10510733-37DB-45A3-8FAC-805F0E5385C2}" srcOrd="1" destOrd="0" presId="urn:microsoft.com/office/officeart/2005/8/layout/radial5"/>
    <dgm:cxn modelId="{1262E370-6CF0-4E12-84BF-D8EABFB9340D}" type="presOf" srcId="{DA3A444C-1664-4F5F-849A-7F1DF9119B1D}" destId="{C9A31DD8-4056-4D22-9578-9D5D3019A09A}" srcOrd="0" destOrd="0" presId="urn:microsoft.com/office/officeart/2005/8/layout/radial5"/>
    <dgm:cxn modelId="{B41B6A72-EE94-43A9-B89D-953D49E8B21E}" type="presOf" srcId="{79B402BF-4A4F-4C77-8125-101733FFAA3F}" destId="{6DEB2480-DD88-4DE5-BFDE-96AE527CF6B0}" srcOrd="0" destOrd="0" presId="urn:microsoft.com/office/officeart/2005/8/layout/radial5"/>
    <dgm:cxn modelId="{B4F3F680-93B9-41B3-9555-BED9BD22A905}" type="presOf" srcId="{946C9DDA-3525-412E-9516-674158E3A3A9}" destId="{A98C4EB4-B053-4E2C-B0FE-4998ADFAA8F3}" srcOrd="0" destOrd="0" presId="urn:microsoft.com/office/officeart/2005/8/layout/radial5"/>
    <dgm:cxn modelId="{7AA68489-6DE8-4068-95D3-2771B49D639D}" srcId="{A278BFA8-FF0D-42AB-BB9E-1ABF3542AB33}" destId="{DA3A444C-1664-4F5F-849A-7F1DF9119B1D}" srcOrd="2" destOrd="0" parTransId="{3F0E5B17-B40D-4D00-89A9-3F5C8CF6E0F8}" sibTransId="{DE86EE6D-9974-464E-9216-F535C35890DC}"/>
    <dgm:cxn modelId="{32AEF596-0E4B-44B7-A1D3-D13332522F1C}" type="presOf" srcId="{3F0E5B17-B40D-4D00-89A9-3F5C8CF6E0F8}" destId="{FB16C05D-D718-43FB-BA9E-3EF1148E41A3}" srcOrd="1" destOrd="0" presId="urn:microsoft.com/office/officeart/2005/8/layout/radial5"/>
    <dgm:cxn modelId="{78F4DAC8-2F4C-44C1-8BB3-0F51252F36AC}" type="presOf" srcId="{BDF4F1EB-4E6E-4895-B79F-6426E349493F}" destId="{D358FF47-7E0B-4B1C-8FD7-45FFC24467DE}" srcOrd="0" destOrd="0" presId="urn:microsoft.com/office/officeart/2005/8/layout/radial5"/>
    <dgm:cxn modelId="{E1ADBCD4-BA42-4145-9E25-3CEF90BA02D4}" type="presOf" srcId="{3F0E5B17-B40D-4D00-89A9-3F5C8CF6E0F8}" destId="{49FC4B6E-E742-42CD-9E69-45116C0E1C8D}" srcOrd="0" destOrd="0" presId="urn:microsoft.com/office/officeart/2005/8/layout/radial5"/>
    <dgm:cxn modelId="{BE91DE2F-5675-4EDB-9371-E8A461E71FBB}" type="presParOf" srcId="{8960416D-F0D6-40F5-9025-994BA7E0F845}" destId="{05CCE605-4519-46AB-A55A-8CBC34D595A7}" srcOrd="0" destOrd="0" presId="urn:microsoft.com/office/officeart/2005/8/layout/radial5"/>
    <dgm:cxn modelId="{EF7F2EC2-D207-48FB-B571-64244BB6E026}" type="presParOf" srcId="{8960416D-F0D6-40F5-9025-994BA7E0F845}" destId="{D358FF47-7E0B-4B1C-8FD7-45FFC24467DE}" srcOrd="1" destOrd="0" presId="urn:microsoft.com/office/officeart/2005/8/layout/radial5"/>
    <dgm:cxn modelId="{4C62FB87-37D2-4BD4-B0A7-711BF4F63198}" type="presParOf" srcId="{D358FF47-7E0B-4B1C-8FD7-45FFC24467DE}" destId="{A84B9E33-B89C-4193-8BC5-78D8FD9F9603}" srcOrd="0" destOrd="0" presId="urn:microsoft.com/office/officeart/2005/8/layout/radial5"/>
    <dgm:cxn modelId="{AC82AA61-2567-4ADC-95D0-87DA334FF399}" type="presParOf" srcId="{8960416D-F0D6-40F5-9025-994BA7E0F845}" destId="{6DEB2480-DD88-4DE5-BFDE-96AE527CF6B0}" srcOrd="2" destOrd="0" presId="urn:microsoft.com/office/officeart/2005/8/layout/radial5"/>
    <dgm:cxn modelId="{506AF951-CACD-4A82-B5A4-24624339EC06}" type="presParOf" srcId="{8960416D-F0D6-40F5-9025-994BA7E0F845}" destId="{8E0A464D-4893-484F-AFFE-AA159100A43B}" srcOrd="3" destOrd="0" presId="urn:microsoft.com/office/officeart/2005/8/layout/radial5"/>
    <dgm:cxn modelId="{361D16F8-2209-4232-B07E-DB1667890F1D}" type="presParOf" srcId="{8E0A464D-4893-484F-AFFE-AA159100A43B}" destId="{10510733-37DB-45A3-8FAC-805F0E5385C2}" srcOrd="0" destOrd="0" presId="urn:microsoft.com/office/officeart/2005/8/layout/radial5"/>
    <dgm:cxn modelId="{3124BFFE-5538-4C81-8A23-01C90088BBD0}" type="presParOf" srcId="{8960416D-F0D6-40F5-9025-994BA7E0F845}" destId="{A98C4EB4-B053-4E2C-B0FE-4998ADFAA8F3}" srcOrd="4" destOrd="0" presId="urn:microsoft.com/office/officeart/2005/8/layout/radial5"/>
    <dgm:cxn modelId="{4B0FCCDB-073B-4768-A521-D55C0E556668}" type="presParOf" srcId="{8960416D-F0D6-40F5-9025-994BA7E0F845}" destId="{49FC4B6E-E742-42CD-9E69-45116C0E1C8D}" srcOrd="5" destOrd="0" presId="urn:microsoft.com/office/officeart/2005/8/layout/radial5"/>
    <dgm:cxn modelId="{BA55DCD5-9AFE-4E0B-B944-8DC053581EC1}" type="presParOf" srcId="{49FC4B6E-E742-42CD-9E69-45116C0E1C8D}" destId="{FB16C05D-D718-43FB-BA9E-3EF1148E41A3}" srcOrd="0" destOrd="0" presId="urn:microsoft.com/office/officeart/2005/8/layout/radial5"/>
    <dgm:cxn modelId="{E7AD8691-94CE-453B-8234-FC5E86B491EE}" type="presParOf" srcId="{8960416D-F0D6-40F5-9025-994BA7E0F845}" destId="{C9A31DD8-4056-4D22-9578-9D5D3019A09A}"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688247-9873-4570-8804-BD972BC6D60D}" type="doc">
      <dgm:prSet loTypeId="urn:microsoft.com/office/officeart/2005/8/layout/radial4" loCatId="relationship" qsTypeId="urn:microsoft.com/office/officeart/2005/8/quickstyle/3d1" qsCatId="3D" csTypeId="urn:microsoft.com/office/officeart/2005/8/colors/accent1_2" csCatId="accent1" phldr="1"/>
      <dgm:spPr/>
      <dgm:t>
        <a:bodyPr/>
        <a:lstStyle/>
        <a:p>
          <a:endParaRPr lang="en-US"/>
        </a:p>
      </dgm:t>
    </dgm:pt>
    <dgm:pt modelId="{113E550B-059F-44B1-AB65-B7152C659394}">
      <dgm:prSet/>
      <dgm:spPr/>
      <dgm:t>
        <a:bodyPr/>
        <a:lstStyle/>
        <a:p>
          <a:r>
            <a:rPr lang="en-US" dirty="0"/>
            <a:t>It means that YOUR facility staff or service provider is </a:t>
          </a:r>
          <a:r>
            <a:rPr lang="en-US" b="1" dirty="0"/>
            <a:t>implementing the industry’s highest standards </a:t>
          </a:r>
          <a:r>
            <a:rPr lang="en-US" dirty="0"/>
            <a:t>for </a:t>
          </a:r>
          <a:r>
            <a:rPr lang="en-US" b="1" dirty="0"/>
            <a:t>Cleaning, Disinfection and Infectious Disease Prevention (</a:t>
          </a:r>
          <a:r>
            <a:rPr lang="en-US" dirty="0"/>
            <a:t>COVID-19)!</a:t>
          </a:r>
        </a:p>
      </dgm:t>
    </dgm:pt>
    <dgm:pt modelId="{318EEDB3-117E-4EBF-B608-A6C5321AE4BF}" type="parTrans" cxnId="{9DFEF7C5-5CD7-42C5-82C6-F5224BD4692C}">
      <dgm:prSet/>
      <dgm:spPr/>
      <dgm:t>
        <a:bodyPr/>
        <a:lstStyle/>
        <a:p>
          <a:endParaRPr lang="en-US"/>
        </a:p>
      </dgm:t>
    </dgm:pt>
    <dgm:pt modelId="{7C52B5FF-635E-4EB9-B5D2-FD70BA917DF6}" type="sibTrans" cxnId="{9DFEF7C5-5CD7-42C5-82C6-F5224BD4692C}">
      <dgm:prSet/>
      <dgm:spPr/>
      <dgm:t>
        <a:bodyPr/>
        <a:lstStyle/>
        <a:p>
          <a:endParaRPr lang="en-US"/>
        </a:p>
      </dgm:t>
    </dgm:pt>
    <dgm:pt modelId="{8877C8EA-6100-4256-A54F-C6A983B233E1}">
      <dgm:prSet/>
      <dgm:spPr/>
      <dgm:t>
        <a:bodyPr/>
        <a:lstStyle/>
        <a:p>
          <a:r>
            <a:rPr lang="en-US" dirty="0"/>
            <a:t>Proper Training</a:t>
          </a:r>
        </a:p>
      </dgm:t>
    </dgm:pt>
    <dgm:pt modelId="{97081A87-27D5-4348-9E8F-EBE3752338D7}" type="parTrans" cxnId="{22AEAEBA-7FB4-4861-97DE-FF4F4419DD63}">
      <dgm:prSet/>
      <dgm:spPr/>
      <dgm:t>
        <a:bodyPr/>
        <a:lstStyle/>
        <a:p>
          <a:endParaRPr lang="en-US"/>
        </a:p>
      </dgm:t>
    </dgm:pt>
    <dgm:pt modelId="{850C515C-0CD3-4C7E-886E-C78AAD35913B}" type="sibTrans" cxnId="{22AEAEBA-7FB4-4861-97DE-FF4F4419DD63}">
      <dgm:prSet/>
      <dgm:spPr/>
      <dgm:t>
        <a:bodyPr/>
        <a:lstStyle/>
        <a:p>
          <a:endParaRPr lang="en-US"/>
        </a:p>
      </dgm:t>
    </dgm:pt>
    <dgm:pt modelId="{5A18EB08-4BF1-4B0B-8817-187FBC11DA41}">
      <dgm:prSet/>
      <dgm:spPr/>
      <dgm:t>
        <a:bodyPr/>
        <a:lstStyle/>
        <a:p>
          <a:r>
            <a:rPr lang="en-US" dirty="0"/>
            <a:t>Accurate</a:t>
          </a:r>
        </a:p>
        <a:p>
          <a:r>
            <a:rPr lang="en-US" dirty="0"/>
            <a:t>Chemistry</a:t>
          </a:r>
        </a:p>
      </dgm:t>
    </dgm:pt>
    <dgm:pt modelId="{7F4E6EDA-AD7C-4D1C-A685-279CC5D6C801}" type="parTrans" cxnId="{DF222B11-792D-4370-8A6A-54C747998620}">
      <dgm:prSet/>
      <dgm:spPr/>
      <dgm:t>
        <a:bodyPr/>
        <a:lstStyle/>
        <a:p>
          <a:endParaRPr lang="en-US"/>
        </a:p>
      </dgm:t>
    </dgm:pt>
    <dgm:pt modelId="{AACC7AAA-BA45-4C67-B901-A04A3DCB724D}" type="sibTrans" cxnId="{DF222B11-792D-4370-8A6A-54C747998620}">
      <dgm:prSet/>
      <dgm:spPr/>
      <dgm:t>
        <a:bodyPr/>
        <a:lstStyle/>
        <a:p>
          <a:endParaRPr lang="en-US"/>
        </a:p>
      </dgm:t>
    </dgm:pt>
    <dgm:pt modelId="{055317CC-BD22-4628-893B-ABDB326003F8}">
      <dgm:prSet/>
      <dgm:spPr/>
      <dgm:t>
        <a:bodyPr/>
        <a:lstStyle/>
        <a:p>
          <a:r>
            <a:rPr lang="en-US" dirty="0"/>
            <a:t>Appropriate</a:t>
          </a:r>
        </a:p>
        <a:p>
          <a:r>
            <a:rPr lang="en-US" dirty="0"/>
            <a:t>Equipment</a:t>
          </a:r>
        </a:p>
      </dgm:t>
    </dgm:pt>
    <dgm:pt modelId="{B6FA5301-C9EA-4D44-81F0-6614D576CDFE}" type="parTrans" cxnId="{2C0FD5EA-DA66-4C22-8EBE-F2CD80D788AE}">
      <dgm:prSet/>
      <dgm:spPr/>
      <dgm:t>
        <a:bodyPr/>
        <a:lstStyle/>
        <a:p>
          <a:endParaRPr lang="en-US"/>
        </a:p>
      </dgm:t>
    </dgm:pt>
    <dgm:pt modelId="{6065F34B-CDFF-42B1-ABF2-29C3052F4775}" type="sibTrans" cxnId="{2C0FD5EA-DA66-4C22-8EBE-F2CD80D788AE}">
      <dgm:prSet/>
      <dgm:spPr/>
      <dgm:t>
        <a:bodyPr/>
        <a:lstStyle/>
        <a:p>
          <a:endParaRPr lang="en-US"/>
        </a:p>
      </dgm:t>
    </dgm:pt>
    <dgm:pt modelId="{3CE9C580-F7B1-4E3D-A48D-3B4284CC9A73}">
      <dgm:prSet/>
      <dgm:spPr/>
      <dgm:t>
        <a:bodyPr/>
        <a:lstStyle/>
        <a:p>
          <a:r>
            <a:rPr lang="en-US" dirty="0"/>
            <a:t>Proper</a:t>
          </a:r>
        </a:p>
        <a:p>
          <a:r>
            <a:rPr lang="en-US" dirty="0"/>
            <a:t>Tools</a:t>
          </a:r>
        </a:p>
      </dgm:t>
    </dgm:pt>
    <dgm:pt modelId="{DD85E603-8B1C-4102-BB1B-37D22335171E}" type="parTrans" cxnId="{026C32F1-4CC2-4CFD-9D4B-317C5EBD5192}">
      <dgm:prSet/>
      <dgm:spPr/>
      <dgm:t>
        <a:bodyPr/>
        <a:lstStyle/>
        <a:p>
          <a:endParaRPr lang="en-US"/>
        </a:p>
      </dgm:t>
    </dgm:pt>
    <dgm:pt modelId="{96A79B76-6350-4A5D-B8F8-ED9DD41EBBDB}" type="sibTrans" cxnId="{026C32F1-4CC2-4CFD-9D4B-317C5EBD5192}">
      <dgm:prSet/>
      <dgm:spPr/>
      <dgm:t>
        <a:bodyPr/>
        <a:lstStyle/>
        <a:p>
          <a:endParaRPr lang="en-US"/>
        </a:p>
      </dgm:t>
    </dgm:pt>
    <dgm:pt modelId="{753F74BA-0F49-4CAC-B579-0DE29582E1BB}">
      <dgm:prSet/>
      <dgm:spPr/>
      <dgm:t>
        <a:bodyPr/>
        <a:lstStyle/>
        <a:p>
          <a:r>
            <a:rPr lang="en-US" dirty="0"/>
            <a:t>Standard </a:t>
          </a:r>
        </a:p>
        <a:p>
          <a:r>
            <a:rPr lang="en-US" dirty="0"/>
            <a:t>PPE</a:t>
          </a:r>
        </a:p>
      </dgm:t>
    </dgm:pt>
    <dgm:pt modelId="{E952E407-8820-4218-9C54-14D15AF5EECA}" type="parTrans" cxnId="{FC4740BD-9FCC-48B6-8E86-DC6833C401FD}">
      <dgm:prSet/>
      <dgm:spPr/>
      <dgm:t>
        <a:bodyPr/>
        <a:lstStyle/>
        <a:p>
          <a:endParaRPr lang="en-US"/>
        </a:p>
      </dgm:t>
    </dgm:pt>
    <dgm:pt modelId="{C8C9F8CE-EC73-4F93-B3DF-257BB1506001}" type="sibTrans" cxnId="{FC4740BD-9FCC-48B6-8E86-DC6833C401FD}">
      <dgm:prSet/>
      <dgm:spPr/>
      <dgm:t>
        <a:bodyPr/>
        <a:lstStyle/>
        <a:p>
          <a:endParaRPr lang="en-US"/>
        </a:p>
      </dgm:t>
    </dgm:pt>
    <dgm:pt modelId="{9E191B7E-534F-4E45-8E12-C8E9FA6EA764}">
      <dgm:prSet/>
      <dgm:spPr/>
      <dgm:t>
        <a:bodyPr/>
        <a:lstStyle/>
        <a:p>
          <a:r>
            <a:rPr lang="en-US" dirty="0"/>
            <a:t>Proper Procedures</a:t>
          </a:r>
        </a:p>
      </dgm:t>
    </dgm:pt>
    <dgm:pt modelId="{836698E0-7B20-4DC4-87F6-AC140EF0BFAF}" type="parTrans" cxnId="{75E536B5-C3EF-4680-9B6D-A393A3258080}">
      <dgm:prSet/>
      <dgm:spPr/>
      <dgm:t>
        <a:bodyPr/>
        <a:lstStyle/>
        <a:p>
          <a:endParaRPr lang="en-US"/>
        </a:p>
      </dgm:t>
    </dgm:pt>
    <dgm:pt modelId="{7C686627-2BCD-49D8-91ED-F7AD97606863}" type="sibTrans" cxnId="{75E536B5-C3EF-4680-9B6D-A393A3258080}">
      <dgm:prSet/>
      <dgm:spPr/>
      <dgm:t>
        <a:bodyPr/>
        <a:lstStyle/>
        <a:p>
          <a:endParaRPr lang="en-US"/>
        </a:p>
      </dgm:t>
    </dgm:pt>
    <dgm:pt modelId="{621CEB35-8A5F-45BE-9A6E-95AEB30CCF97}" type="pres">
      <dgm:prSet presAssocID="{15688247-9873-4570-8804-BD972BC6D60D}" presName="cycle" presStyleCnt="0">
        <dgm:presLayoutVars>
          <dgm:chMax val="1"/>
          <dgm:dir/>
          <dgm:animLvl val="ctr"/>
          <dgm:resizeHandles val="exact"/>
        </dgm:presLayoutVars>
      </dgm:prSet>
      <dgm:spPr/>
    </dgm:pt>
    <dgm:pt modelId="{6AF54963-997B-4491-9A00-E5C4206508B6}" type="pres">
      <dgm:prSet presAssocID="{113E550B-059F-44B1-AB65-B7152C659394}" presName="centerShape" presStyleLbl="node0" presStyleIdx="0" presStyleCnt="1"/>
      <dgm:spPr/>
    </dgm:pt>
    <dgm:pt modelId="{31E90869-36A1-42EB-8EB9-0DAD1CE37E3A}" type="pres">
      <dgm:prSet presAssocID="{836698E0-7B20-4DC4-87F6-AC140EF0BFAF}" presName="parTrans" presStyleLbl="bgSibTrans2D1" presStyleIdx="0" presStyleCnt="6"/>
      <dgm:spPr/>
    </dgm:pt>
    <dgm:pt modelId="{C0AA7EB0-8B22-4E4F-813E-9278653DD7ED}" type="pres">
      <dgm:prSet presAssocID="{9E191B7E-534F-4E45-8E12-C8E9FA6EA764}" presName="node" presStyleLbl="node1" presStyleIdx="0" presStyleCnt="6">
        <dgm:presLayoutVars>
          <dgm:bulletEnabled val="1"/>
        </dgm:presLayoutVars>
      </dgm:prSet>
      <dgm:spPr/>
    </dgm:pt>
    <dgm:pt modelId="{59CA8E3B-D2E9-423C-9DF4-DE11393EC91A}" type="pres">
      <dgm:prSet presAssocID="{97081A87-27D5-4348-9E8F-EBE3752338D7}" presName="parTrans" presStyleLbl="bgSibTrans2D1" presStyleIdx="1" presStyleCnt="6"/>
      <dgm:spPr/>
    </dgm:pt>
    <dgm:pt modelId="{6203E960-9682-4E76-A39D-9EA44B2C1581}" type="pres">
      <dgm:prSet presAssocID="{8877C8EA-6100-4256-A54F-C6A983B233E1}" presName="node" presStyleLbl="node1" presStyleIdx="1" presStyleCnt="6">
        <dgm:presLayoutVars>
          <dgm:bulletEnabled val="1"/>
        </dgm:presLayoutVars>
      </dgm:prSet>
      <dgm:spPr/>
    </dgm:pt>
    <dgm:pt modelId="{8403D635-939C-446D-9A60-5D4DECF0BB22}" type="pres">
      <dgm:prSet presAssocID="{7F4E6EDA-AD7C-4D1C-A685-279CC5D6C801}" presName="parTrans" presStyleLbl="bgSibTrans2D1" presStyleIdx="2" presStyleCnt="6"/>
      <dgm:spPr/>
    </dgm:pt>
    <dgm:pt modelId="{AF417AC3-6D57-4C79-BB61-501140FDE50B}" type="pres">
      <dgm:prSet presAssocID="{5A18EB08-4BF1-4B0B-8817-187FBC11DA41}" presName="node" presStyleLbl="node1" presStyleIdx="2" presStyleCnt="6">
        <dgm:presLayoutVars>
          <dgm:bulletEnabled val="1"/>
        </dgm:presLayoutVars>
      </dgm:prSet>
      <dgm:spPr/>
    </dgm:pt>
    <dgm:pt modelId="{39C9B953-1576-4364-9EBF-43A12D6249A1}" type="pres">
      <dgm:prSet presAssocID="{B6FA5301-C9EA-4D44-81F0-6614D576CDFE}" presName="parTrans" presStyleLbl="bgSibTrans2D1" presStyleIdx="3" presStyleCnt="6"/>
      <dgm:spPr/>
    </dgm:pt>
    <dgm:pt modelId="{A3F0E232-07DC-40D6-B6AD-497196E449EA}" type="pres">
      <dgm:prSet presAssocID="{055317CC-BD22-4628-893B-ABDB326003F8}" presName="node" presStyleLbl="node1" presStyleIdx="3" presStyleCnt="6">
        <dgm:presLayoutVars>
          <dgm:bulletEnabled val="1"/>
        </dgm:presLayoutVars>
      </dgm:prSet>
      <dgm:spPr/>
    </dgm:pt>
    <dgm:pt modelId="{C41DA5CB-E31B-4A75-B31B-BBB6A517844B}" type="pres">
      <dgm:prSet presAssocID="{DD85E603-8B1C-4102-BB1B-37D22335171E}" presName="parTrans" presStyleLbl="bgSibTrans2D1" presStyleIdx="4" presStyleCnt="6"/>
      <dgm:spPr/>
    </dgm:pt>
    <dgm:pt modelId="{C5642EB4-04A4-4A9D-83D8-5E87280897DA}" type="pres">
      <dgm:prSet presAssocID="{3CE9C580-F7B1-4E3D-A48D-3B4284CC9A73}" presName="node" presStyleLbl="node1" presStyleIdx="4" presStyleCnt="6">
        <dgm:presLayoutVars>
          <dgm:bulletEnabled val="1"/>
        </dgm:presLayoutVars>
      </dgm:prSet>
      <dgm:spPr/>
    </dgm:pt>
    <dgm:pt modelId="{2B05BC11-E8FE-4331-8FA2-A9B6CEADBEF2}" type="pres">
      <dgm:prSet presAssocID="{E952E407-8820-4218-9C54-14D15AF5EECA}" presName="parTrans" presStyleLbl="bgSibTrans2D1" presStyleIdx="5" presStyleCnt="6"/>
      <dgm:spPr/>
    </dgm:pt>
    <dgm:pt modelId="{BA60904B-FC56-4209-908C-4655CE8687B7}" type="pres">
      <dgm:prSet presAssocID="{753F74BA-0F49-4CAC-B579-0DE29582E1BB}" presName="node" presStyleLbl="node1" presStyleIdx="5" presStyleCnt="6">
        <dgm:presLayoutVars>
          <dgm:bulletEnabled val="1"/>
        </dgm:presLayoutVars>
      </dgm:prSet>
      <dgm:spPr/>
    </dgm:pt>
  </dgm:ptLst>
  <dgm:cxnLst>
    <dgm:cxn modelId="{847A9002-98B6-416D-A609-5DEBE0B4536A}" type="presOf" srcId="{5A18EB08-4BF1-4B0B-8817-187FBC11DA41}" destId="{AF417AC3-6D57-4C79-BB61-501140FDE50B}" srcOrd="0" destOrd="0" presId="urn:microsoft.com/office/officeart/2005/8/layout/radial4"/>
    <dgm:cxn modelId="{9EADD20A-3DD4-4863-9B4D-D2BEB5505347}" type="presOf" srcId="{7F4E6EDA-AD7C-4D1C-A685-279CC5D6C801}" destId="{8403D635-939C-446D-9A60-5D4DECF0BB22}" srcOrd="0" destOrd="0" presId="urn:microsoft.com/office/officeart/2005/8/layout/radial4"/>
    <dgm:cxn modelId="{DF222B11-792D-4370-8A6A-54C747998620}" srcId="{113E550B-059F-44B1-AB65-B7152C659394}" destId="{5A18EB08-4BF1-4B0B-8817-187FBC11DA41}" srcOrd="2" destOrd="0" parTransId="{7F4E6EDA-AD7C-4D1C-A685-279CC5D6C801}" sibTransId="{AACC7AAA-BA45-4C67-B901-A04A3DCB724D}"/>
    <dgm:cxn modelId="{CA213912-8ABB-49F3-8A3A-5B74BBFCA1D3}" type="presOf" srcId="{E952E407-8820-4218-9C54-14D15AF5EECA}" destId="{2B05BC11-E8FE-4331-8FA2-A9B6CEADBEF2}" srcOrd="0" destOrd="0" presId="urn:microsoft.com/office/officeart/2005/8/layout/radial4"/>
    <dgm:cxn modelId="{1ECFD361-BBEB-4B23-ACDD-7FDFD9FBC297}" type="presOf" srcId="{3CE9C580-F7B1-4E3D-A48D-3B4284CC9A73}" destId="{C5642EB4-04A4-4A9D-83D8-5E87280897DA}" srcOrd="0" destOrd="0" presId="urn:microsoft.com/office/officeart/2005/8/layout/radial4"/>
    <dgm:cxn modelId="{075C0774-0940-4077-ACD5-87C81C54F9CE}" type="presOf" srcId="{9E191B7E-534F-4E45-8E12-C8E9FA6EA764}" destId="{C0AA7EB0-8B22-4E4F-813E-9278653DD7ED}" srcOrd="0" destOrd="0" presId="urn:microsoft.com/office/officeart/2005/8/layout/radial4"/>
    <dgm:cxn modelId="{FABD0D85-0090-4986-9C61-4B340433F880}" type="presOf" srcId="{DD85E603-8B1C-4102-BB1B-37D22335171E}" destId="{C41DA5CB-E31B-4A75-B31B-BBB6A517844B}" srcOrd="0" destOrd="0" presId="urn:microsoft.com/office/officeart/2005/8/layout/radial4"/>
    <dgm:cxn modelId="{6DCF6291-2487-4F44-87D3-5BDD6DE958C7}" type="presOf" srcId="{97081A87-27D5-4348-9E8F-EBE3752338D7}" destId="{59CA8E3B-D2E9-423C-9DF4-DE11393EC91A}" srcOrd="0" destOrd="0" presId="urn:microsoft.com/office/officeart/2005/8/layout/radial4"/>
    <dgm:cxn modelId="{4FCB3696-23E4-45A5-AA73-10BF325AA169}" type="presOf" srcId="{8877C8EA-6100-4256-A54F-C6A983B233E1}" destId="{6203E960-9682-4E76-A39D-9EA44B2C1581}" srcOrd="0" destOrd="0" presId="urn:microsoft.com/office/officeart/2005/8/layout/radial4"/>
    <dgm:cxn modelId="{49C14E9F-1360-4B0D-BEB7-35A249B6334F}" type="presOf" srcId="{055317CC-BD22-4628-893B-ABDB326003F8}" destId="{A3F0E232-07DC-40D6-B6AD-497196E449EA}" srcOrd="0" destOrd="0" presId="urn:microsoft.com/office/officeart/2005/8/layout/radial4"/>
    <dgm:cxn modelId="{9721909F-9FBE-4326-8EC7-0B8683630B77}" type="presOf" srcId="{15688247-9873-4570-8804-BD972BC6D60D}" destId="{621CEB35-8A5F-45BE-9A6E-95AEB30CCF97}" srcOrd="0" destOrd="0" presId="urn:microsoft.com/office/officeart/2005/8/layout/radial4"/>
    <dgm:cxn modelId="{0C1797A8-DA13-4731-85CA-08DAE2D9066D}" type="presOf" srcId="{753F74BA-0F49-4CAC-B579-0DE29582E1BB}" destId="{BA60904B-FC56-4209-908C-4655CE8687B7}" srcOrd="0" destOrd="0" presId="urn:microsoft.com/office/officeart/2005/8/layout/radial4"/>
    <dgm:cxn modelId="{C758F9B3-7D26-499B-97AA-EF5710555A33}" type="presOf" srcId="{113E550B-059F-44B1-AB65-B7152C659394}" destId="{6AF54963-997B-4491-9A00-E5C4206508B6}" srcOrd="0" destOrd="0" presId="urn:microsoft.com/office/officeart/2005/8/layout/radial4"/>
    <dgm:cxn modelId="{75E536B5-C3EF-4680-9B6D-A393A3258080}" srcId="{113E550B-059F-44B1-AB65-B7152C659394}" destId="{9E191B7E-534F-4E45-8E12-C8E9FA6EA764}" srcOrd="0" destOrd="0" parTransId="{836698E0-7B20-4DC4-87F6-AC140EF0BFAF}" sibTransId="{7C686627-2BCD-49D8-91ED-F7AD97606863}"/>
    <dgm:cxn modelId="{22AEAEBA-7FB4-4861-97DE-FF4F4419DD63}" srcId="{113E550B-059F-44B1-AB65-B7152C659394}" destId="{8877C8EA-6100-4256-A54F-C6A983B233E1}" srcOrd="1" destOrd="0" parTransId="{97081A87-27D5-4348-9E8F-EBE3752338D7}" sibTransId="{850C515C-0CD3-4C7E-886E-C78AAD35913B}"/>
    <dgm:cxn modelId="{FC4740BD-9FCC-48B6-8E86-DC6833C401FD}" srcId="{113E550B-059F-44B1-AB65-B7152C659394}" destId="{753F74BA-0F49-4CAC-B579-0DE29582E1BB}" srcOrd="5" destOrd="0" parTransId="{E952E407-8820-4218-9C54-14D15AF5EECA}" sibTransId="{C8C9F8CE-EC73-4F93-B3DF-257BB1506001}"/>
    <dgm:cxn modelId="{9DFEF7C5-5CD7-42C5-82C6-F5224BD4692C}" srcId="{15688247-9873-4570-8804-BD972BC6D60D}" destId="{113E550B-059F-44B1-AB65-B7152C659394}" srcOrd="0" destOrd="0" parTransId="{318EEDB3-117E-4EBF-B608-A6C5321AE4BF}" sibTransId="{7C52B5FF-635E-4EB9-B5D2-FD70BA917DF6}"/>
    <dgm:cxn modelId="{09E300C9-EB81-447E-9825-70894A46984D}" type="presOf" srcId="{836698E0-7B20-4DC4-87F6-AC140EF0BFAF}" destId="{31E90869-36A1-42EB-8EB9-0DAD1CE37E3A}" srcOrd="0" destOrd="0" presId="urn:microsoft.com/office/officeart/2005/8/layout/radial4"/>
    <dgm:cxn modelId="{EC3FDADD-2436-4183-941E-697E9A04B111}" type="presOf" srcId="{B6FA5301-C9EA-4D44-81F0-6614D576CDFE}" destId="{39C9B953-1576-4364-9EBF-43A12D6249A1}" srcOrd="0" destOrd="0" presId="urn:microsoft.com/office/officeart/2005/8/layout/radial4"/>
    <dgm:cxn modelId="{2C0FD5EA-DA66-4C22-8EBE-F2CD80D788AE}" srcId="{113E550B-059F-44B1-AB65-B7152C659394}" destId="{055317CC-BD22-4628-893B-ABDB326003F8}" srcOrd="3" destOrd="0" parTransId="{B6FA5301-C9EA-4D44-81F0-6614D576CDFE}" sibTransId="{6065F34B-CDFF-42B1-ABF2-29C3052F4775}"/>
    <dgm:cxn modelId="{026C32F1-4CC2-4CFD-9D4B-317C5EBD5192}" srcId="{113E550B-059F-44B1-AB65-B7152C659394}" destId="{3CE9C580-F7B1-4E3D-A48D-3B4284CC9A73}" srcOrd="4" destOrd="0" parTransId="{DD85E603-8B1C-4102-BB1B-37D22335171E}" sibTransId="{96A79B76-6350-4A5D-B8F8-ED9DD41EBBDB}"/>
    <dgm:cxn modelId="{3DD0A44F-6149-47F4-9C83-C4BD94C39145}" type="presParOf" srcId="{621CEB35-8A5F-45BE-9A6E-95AEB30CCF97}" destId="{6AF54963-997B-4491-9A00-E5C4206508B6}" srcOrd="0" destOrd="0" presId="urn:microsoft.com/office/officeart/2005/8/layout/radial4"/>
    <dgm:cxn modelId="{D7EF08EF-DC38-465F-8497-1AF44FEA4253}" type="presParOf" srcId="{621CEB35-8A5F-45BE-9A6E-95AEB30CCF97}" destId="{31E90869-36A1-42EB-8EB9-0DAD1CE37E3A}" srcOrd="1" destOrd="0" presId="urn:microsoft.com/office/officeart/2005/8/layout/radial4"/>
    <dgm:cxn modelId="{485EA65E-7874-4E30-B0A3-C63956E52E02}" type="presParOf" srcId="{621CEB35-8A5F-45BE-9A6E-95AEB30CCF97}" destId="{C0AA7EB0-8B22-4E4F-813E-9278653DD7ED}" srcOrd="2" destOrd="0" presId="urn:microsoft.com/office/officeart/2005/8/layout/radial4"/>
    <dgm:cxn modelId="{1E9CDD7D-E0B4-48BA-8B08-B24A4E4ACB2D}" type="presParOf" srcId="{621CEB35-8A5F-45BE-9A6E-95AEB30CCF97}" destId="{59CA8E3B-D2E9-423C-9DF4-DE11393EC91A}" srcOrd="3" destOrd="0" presId="urn:microsoft.com/office/officeart/2005/8/layout/radial4"/>
    <dgm:cxn modelId="{737DAABA-C97A-4030-BE6C-9BF71BB08254}" type="presParOf" srcId="{621CEB35-8A5F-45BE-9A6E-95AEB30CCF97}" destId="{6203E960-9682-4E76-A39D-9EA44B2C1581}" srcOrd="4" destOrd="0" presId="urn:microsoft.com/office/officeart/2005/8/layout/radial4"/>
    <dgm:cxn modelId="{FF5DC824-1B2D-4356-A3E2-D7F4A85B7885}" type="presParOf" srcId="{621CEB35-8A5F-45BE-9A6E-95AEB30CCF97}" destId="{8403D635-939C-446D-9A60-5D4DECF0BB22}" srcOrd="5" destOrd="0" presId="urn:microsoft.com/office/officeart/2005/8/layout/radial4"/>
    <dgm:cxn modelId="{D41E96E0-6B6A-4A2C-BB4C-22C2CAF28CA9}" type="presParOf" srcId="{621CEB35-8A5F-45BE-9A6E-95AEB30CCF97}" destId="{AF417AC3-6D57-4C79-BB61-501140FDE50B}" srcOrd="6" destOrd="0" presId="urn:microsoft.com/office/officeart/2005/8/layout/radial4"/>
    <dgm:cxn modelId="{1C2FDA61-720D-461A-9AC5-8BB1721CA55C}" type="presParOf" srcId="{621CEB35-8A5F-45BE-9A6E-95AEB30CCF97}" destId="{39C9B953-1576-4364-9EBF-43A12D6249A1}" srcOrd="7" destOrd="0" presId="urn:microsoft.com/office/officeart/2005/8/layout/radial4"/>
    <dgm:cxn modelId="{9200AFDB-FBA3-4FA9-ADDA-F278292359FC}" type="presParOf" srcId="{621CEB35-8A5F-45BE-9A6E-95AEB30CCF97}" destId="{A3F0E232-07DC-40D6-B6AD-497196E449EA}" srcOrd="8" destOrd="0" presId="urn:microsoft.com/office/officeart/2005/8/layout/radial4"/>
    <dgm:cxn modelId="{DC97A5A5-FFAE-4C89-AC27-915CA59719D8}" type="presParOf" srcId="{621CEB35-8A5F-45BE-9A6E-95AEB30CCF97}" destId="{C41DA5CB-E31B-4A75-B31B-BBB6A517844B}" srcOrd="9" destOrd="0" presId="urn:microsoft.com/office/officeart/2005/8/layout/radial4"/>
    <dgm:cxn modelId="{D3EFDBCF-6DCC-4F69-B318-A00F0627D8CA}" type="presParOf" srcId="{621CEB35-8A5F-45BE-9A6E-95AEB30CCF97}" destId="{C5642EB4-04A4-4A9D-83D8-5E87280897DA}" srcOrd="10" destOrd="0" presId="urn:microsoft.com/office/officeart/2005/8/layout/radial4"/>
    <dgm:cxn modelId="{B39F70D6-17C2-4F22-8C09-73209909ADC2}" type="presParOf" srcId="{621CEB35-8A5F-45BE-9A6E-95AEB30CCF97}" destId="{2B05BC11-E8FE-4331-8FA2-A9B6CEADBEF2}" srcOrd="11" destOrd="0" presId="urn:microsoft.com/office/officeart/2005/8/layout/radial4"/>
    <dgm:cxn modelId="{F557CF2E-9231-45F2-B950-6AE5869A4989}" type="presParOf" srcId="{621CEB35-8A5F-45BE-9A6E-95AEB30CCF97}" destId="{BA60904B-FC56-4209-908C-4655CE8687B7}"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FA19C1-2CD5-423B-96E5-72D92993C16A}" type="doc">
      <dgm:prSet loTypeId="urn:diagrams.loki3.com/BracketList" loCatId="list" qsTypeId="urn:microsoft.com/office/officeart/2005/8/quickstyle/3d1" qsCatId="3D" csTypeId="urn:microsoft.com/office/officeart/2005/8/colors/accent1_1" csCatId="accent1" phldr="1"/>
      <dgm:spPr/>
      <dgm:t>
        <a:bodyPr/>
        <a:lstStyle/>
        <a:p>
          <a:endParaRPr lang="en-US"/>
        </a:p>
      </dgm:t>
    </dgm:pt>
    <dgm:pt modelId="{E86F630B-B1B5-4B65-8F31-BBB25179F309}">
      <dgm:prSet/>
      <dgm:spPr/>
      <dgm:t>
        <a:bodyPr/>
        <a:lstStyle/>
        <a:p>
          <a:r>
            <a:rPr lang="en-US" b="1" dirty="0"/>
            <a:t>GBAC STAR </a:t>
          </a:r>
          <a:r>
            <a:rPr lang="en-US" dirty="0">
              <a:solidFill>
                <a:srgbClr val="0070C0"/>
              </a:solidFill>
            </a:rPr>
            <a:t>Facility Accreditation</a:t>
          </a:r>
        </a:p>
      </dgm:t>
    </dgm:pt>
    <dgm:pt modelId="{F29B8E34-34C3-4B15-AC07-A12E64940488}" type="parTrans" cxnId="{38AC03EB-CE7B-47E1-838D-A7C7F7E33695}">
      <dgm:prSet/>
      <dgm:spPr/>
      <dgm:t>
        <a:bodyPr/>
        <a:lstStyle/>
        <a:p>
          <a:endParaRPr lang="en-US"/>
        </a:p>
      </dgm:t>
    </dgm:pt>
    <dgm:pt modelId="{72654D56-787C-4606-AAF0-289D97052F66}" type="sibTrans" cxnId="{38AC03EB-CE7B-47E1-838D-A7C7F7E33695}">
      <dgm:prSet/>
      <dgm:spPr/>
      <dgm:t>
        <a:bodyPr/>
        <a:lstStyle/>
        <a:p>
          <a:endParaRPr lang="en-US"/>
        </a:p>
      </dgm:t>
    </dgm:pt>
    <dgm:pt modelId="{BC12D0FE-5AB4-4686-B966-28A1F2FA9886}">
      <dgm:prSet custT="1"/>
      <dgm:spPr/>
      <dgm:t>
        <a:bodyPr/>
        <a:lstStyle/>
        <a:p>
          <a:r>
            <a:rPr lang="en-US" sz="2400" dirty="0"/>
            <a:t>Who is this for? Stadiums, convention centers, retail space, commercial offices, daycares, athletic clubs, schools, assisted care facilities, vet clinics, restaurants, hotels, spas, trains, planes, churches, distributors, the list goes on….. </a:t>
          </a:r>
        </a:p>
      </dgm:t>
    </dgm:pt>
    <dgm:pt modelId="{E68CE626-158A-4761-97D9-796A2E0CF0A3}" type="parTrans" cxnId="{090ED122-1990-48CC-974B-5C54793606D3}">
      <dgm:prSet/>
      <dgm:spPr/>
      <dgm:t>
        <a:bodyPr/>
        <a:lstStyle/>
        <a:p>
          <a:endParaRPr lang="en-US"/>
        </a:p>
      </dgm:t>
    </dgm:pt>
    <dgm:pt modelId="{53E26E5D-6274-4EA3-95E3-1AB79A8E3391}" type="sibTrans" cxnId="{090ED122-1990-48CC-974B-5C54793606D3}">
      <dgm:prSet/>
      <dgm:spPr/>
      <dgm:t>
        <a:bodyPr/>
        <a:lstStyle/>
        <a:p>
          <a:endParaRPr lang="en-US"/>
        </a:p>
      </dgm:t>
    </dgm:pt>
    <dgm:pt modelId="{29CBCC41-5E29-4FA4-B82C-A8A821B36F10}" type="pres">
      <dgm:prSet presAssocID="{64FA19C1-2CD5-423B-96E5-72D92993C16A}" presName="Name0" presStyleCnt="0">
        <dgm:presLayoutVars>
          <dgm:dir/>
          <dgm:animLvl val="lvl"/>
          <dgm:resizeHandles val="exact"/>
        </dgm:presLayoutVars>
      </dgm:prSet>
      <dgm:spPr/>
    </dgm:pt>
    <dgm:pt modelId="{187A26F0-D956-4F6C-8173-86CE0C60A386}" type="pres">
      <dgm:prSet presAssocID="{E86F630B-B1B5-4B65-8F31-BBB25179F309}" presName="linNode" presStyleCnt="0"/>
      <dgm:spPr/>
    </dgm:pt>
    <dgm:pt modelId="{D4614E9A-A1B7-4729-BCC1-3208A834663D}" type="pres">
      <dgm:prSet presAssocID="{E86F630B-B1B5-4B65-8F31-BBB25179F309}" presName="parTx" presStyleLbl="revTx" presStyleIdx="0" presStyleCnt="1">
        <dgm:presLayoutVars>
          <dgm:chMax val="1"/>
          <dgm:bulletEnabled val="1"/>
        </dgm:presLayoutVars>
      </dgm:prSet>
      <dgm:spPr/>
    </dgm:pt>
    <dgm:pt modelId="{0E664B43-0D3D-4A67-8798-1760368A0D39}" type="pres">
      <dgm:prSet presAssocID="{E86F630B-B1B5-4B65-8F31-BBB25179F309}" presName="bracket" presStyleLbl="parChTrans1D1" presStyleIdx="0" presStyleCnt="1"/>
      <dgm:spPr/>
    </dgm:pt>
    <dgm:pt modelId="{36FDCF9C-8F63-499C-B73D-D7B747307BA5}" type="pres">
      <dgm:prSet presAssocID="{E86F630B-B1B5-4B65-8F31-BBB25179F309}" presName="spH" presStyleCnt="0"/>
      <dgm:spPr/>
    </dgm:pt>
    <dgm:pt modelId="{C3FB65CF-915D-48B0-8376-7D6C962016CB}" type="pres">
      <dgm:prSet presAssocID="{E86F630B-B1B5-4B65-8F31-BBB25179F309}" presName="desTx" presStyleLbl="node1" presStyleIdx="0" presStyleCnt="1">
        <dgm:presLayoutVars>
          <dgm:bulletEnabled val="1"/>
        </dgm:presLayoutVars>
      </dgm:prSet>
      <dgm:spPr/>
    </dgm:pt>
  </dgm:ptLst>
  <dgm:cxnLst>
    <dgm:cxn modelId="{79602108-40ED-4374-A9C6-6DE645ACE8B3}" type="presOf" srcId="{64FA19C1-2CD5-423B-96E5-72D92993C16A}" destId="{29CBCC41-5E29-4FA4-B82C-A8A821B36F10}" srcOrd="0" destOrd="0" presId="urn:diagrams.loki3.com/BracketList"/>
    <dgm:cxn modelId="{380FA91D-087D-4157-9A4B-B55C237D6352}" type="presOf" srcId="{E86F630B-B1B5-4B65-8F31-BBB25179F309}" destId="{D4614E9A-A1B7-4729-BCC1-3208A834663D}" srcOrd="0" destOrd="0" presId="urn:diagrams.loki3.com/BracketList"/>
    <dgm:cxn modelId="{090ED122-1990-48CC-974B-5C54793606D3}" srcId="{E86F630B-B1B5-4B65-8F31-BBB25179F309}" destId="{BC12D0FE-5AB4-4686-B966-28A1F2FA9886}" srcOrd="0" destOrd="0" parTransId="{E68CE626-158A-4761-97D9-796A2E0CF0A3}" sibTransId="{53E26E5D-6274-4EA3-95E3-1AB79A8E3391}"/>
    <dgm:cxn modelId="{A56F80E1-F540-46A0-AC51-AA62FC9D481A}" type="presOf" srcId="{BC12D0FE-5AB4-4686-B966-28A1F2FA9886}" destId="{C3FB65CF-915D-48B0-8376-7D6C962016CB}" srcOrd="0" destOrd="0" presId="urn:diagrams.loki3.com/BracketList"/>
    <dgm:cxn modelId="{38AC03EB-CE7B-47E1-838D-A7C7F7E33695}" srcId="{64FA19C1-2CD5-423B-96E5-72D92993C16A}" destId="{E86F630B-B1B5-4B65-8F31-BBB25179F309}" srcOrd="0" destOrd="0" parTransId="{F29B8E34-34C3-4B15-AC07-A12E64940488}" sibTransId="{72654D56-787C-4606-AAF0-289D97052F66}"/>
    <dgm:cxn modelId="{241F9B81-FE71-4BE2-BBC7-AC657E535711}" type="presParOf" srcId="{29CBCC41-5E29-4FA4-B82C-A8A821B36F10}" destId="{187A26F0-D956-4F6C-8173-86CE0C60A386}" srcOrd="0" destOrd="0" presId="urn:diagrams.loki3.com/BracketList"/>
    <dgm:cxn modelId="{25015AE8-1320-4C28-A19C-AE99BBE51C01}" type="presParOf" srcId="{187A26F0-D956-4F6C-8173-86CE0C60A386}" destId="{D4614E9A-A1B7-4729-BCC1-3208A834663D}" srcOrd="0" destOrd="0" presId="urn:diagrams.loki3.com/BracketList"/>
    <dgm:cxn modelId="{F7F29C9B-AEA1-413D-8FE3-D82BBC39D3D3}" type="presParOf" srcId="{187A26F0-D956-4F6C-8173-86CE0C60A386}" destId="{0E664B43-0D3D-4A67-8798-1760368A0D39}" srcOrd="1" destOrd="0" presId="urn:diagrams.loki3.com/BracketList"/>
    <dgm:cxn modelId="{304037CC-0096-4DB5-8796-E8570550883A}" type="presParOf" srcId="{187A26F0-D956-4F6C-8173-86CE0C60A386}" destId="{36FDCF9C-8F63-499C-B73D-D7B747307BA5}" srcOrd="2" destOrd="0" presId="urn:diagrams.loki3.com/BracketList"/>
    <dgm:cxn modelId="{E4A67849-81B8-419D-B215-4B4E3D0CEE4E}" type="presParOf" srcId="{187A26F0-D956-4F6C-8173-86CE0C60A386}" destId="{C3FB65CF-915D-48B0-8376-7D6C962016CB}"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FA19C1-2CD5-423B-96E5-72D92993C16A}"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en-US"/>
        </a:p>
      </dgm:t>
    </dgm:pt>
    <dgm:pt modelId="{5A874CDF-8BC2-4B03-AA52-552D82E2FAF3}">
      <dgm:prSet/>
      <dgm:spPr/>
      <dgm:t>
        <a:bodyPr/>
        <a:lstStyle/>
        <a:p>
          <a:r>
            <a:rPr lang="en-US" dirty="0"/>
            <a:t>Facility decides to obtain GBAC STAR Accreditation</a:t>
          </a:r>
        </a:p>
      </dgm:t>
    </dgm:pt>
    <dgm:pt modelId="{40935320-EF1E-40FF-A194-1F641F9E49DC}" type="parTrans" cxnId="{E1566F4E-75E9-4161-93FF-C180254DC88C}">
      <dgm:prSet/>
      <dgm:spPr/>
      <dgm:t>
        <a:bodyPr/>
        <a:lstStyle/>
        <a:p>
          <a:endParaRPr lang="en-US"/>
        </a:p>
      </dgm:t>
    </dgm:pt>
    <dgm:pt modelId="{6581D181-6FCE-473F-ABE2-D79E6C1EC9CC}" type="sibTrans" cxnId="{E1566F4E-75E9-4161-93FF-C180254DC88C}">
      <dgm:prSet/>
      <dgm:spPr/>
      <dgm:t>
        <a:bodyPr/>
        <a:lstStyle/>
        <a:p>
          <a:endParaRPr lang="en-US"/>
        </a:p>
      </dgm:t>
    </dgm:pt>
    <dgm:pt modelId="{CF42B599-B0E7-4D95-9FD8-C22BA89BFA33}">
      <dgm:prSet/>
      <dgm:spPr/>
      <dgm:t>
        <a:bodyPr/>
        <a:lstStyle/>
        <a:p>
          <a:r>
            <a:rPr lang="en-US" dirty="0"/>
            <a:t>Facility submits application &amp; deposit</a:t>
          </a:r>
        </a:p>
      </dgm:t>
    </dgm:pt>
    <dgm:pt modelId="{AEFA2E96-97C9-4E3C-83DD-A592511FF04C}" type="parTrans" cxnId="{259734D9-94A6-4AE5-877A-C1A4AC603EDC}">
      <dgm:prSet/>
      <dgm:spPr/>
      <dgm:t>
        <a:bodyPr/>
        <a:lstStyle/>
        <a:p>
          <a:endParaRPr lang="en-US"/>
        </a:p>
      </dgm:t>
    </dgm:pt>
    <dgm:pt modelId="{CCF8E40B-10EB-4E64-9800-4D0F0B6B19B1}" type="sibTrans" cxnId="{259734D9-94A6-4AE5-877A-C1A4AC603EDC}">
      <dgm:prSet/>
      <dgm:spPr/>
      <dgm:t>
        <a:bodyPr/>
        <a:lstStyle/>
        <a:p>
          <a:endParaRPr lang="en-US"/>
        </a:p>
      </dgm:t>
    </dgm:pt>
    <dgm:pt modelId="{42566AE7-2CFF-4392-847D-90B3444AD269}">
      <dgm:prSet/>
      <dgm:spPr/>
      <dgm:t>
        <a:bodyPr/>
        <a:lstStyle/>
        <a:p>
          <a:r>
            <a:rPr lang="en-US" dirty="0"/>
            <a:t>Facility will receive Accreditation Handbook and implementation guides</a:t>
          </a:r>
        </a:p>
      </dgm:t>
    </dgm:pt>
    <dgm:pt modelId="{0156D3E5-BD0A-4509-B5C2-6F3B104943D7}" type="parTrans" cxnId="{8942AE8D-DD4C-471C-B033-5DD1CD2BFB0C}">
      <dgm:prSet/>
      <dgm:spPr/>
      <dgm:t>
        <a:bodyPr/>
        <a:lstStyle/>
        <a:p>
          <a:endParaRPr lang="en-US"/>
        </a:p>
      </dgm:t>
    </dgm:pt>
    <dgm:pt modelId="{5682C811-466B-4514-A071-4F81AC00366F}" type="sibTrans" cxnId="{8942AE8D-DD4C-471C-B033-5DD1CD2BFB0C}">
      <dgm:prSet/>
      <dgm:spPr/>
      <dgm:t>
        <a:bodyPr/>
        <a:lstStyle/>
        <a:p>
          <a:endParaRPr lang="en-US"/>
        </a:p>
      </dgm:t>
    </dgm:pt>
    <dgm:pt modelId="{BE55F402-CB48-4F29-8743-4747FC795960}">
      <dgm:prSet/>
      <dgm:spPr/>
      <dgm:t>
        <a:bodyPr/>
        <a:lstStyle/>
        <a:p>
          <a:r>
            <a:rPr lang="en-US" dirty="0"/>
            <a:t>Facility may now announce the pursuit of GBAC STAR</a:t>
          </a:r>
        </a:p>
      </dgm:t>
    </dgm:pt>
    <dgm:pt modelId="{DF512285-75B0-43FB-B609-2CEB559B07C5}" type="parTrans" cxnId="{3A50FB28-B313-45AF-B446-956533357FEE}">
      <dgm:prSet/>
      <dgm:spPr/>
      <dgm:t>
        <a:bodyPr/>
        <a:lstStyle/>
        <a:p>
          <a:endParaRPr lang="en-US"/>
        </a:p>
      </dgm:t>
    </dgm:pt>
    <dgm:pt modelId="{24D972A2-E827-4E32-8CEB-9524F7E37375}" type="sibTrans" cxnId="{3A50FB28-B313-45AF-B446-956533357FEE}">
      <dgm:prSet/>
      <dgm:spPr/>
      <dgm:t>
        <a:bodyPr/>
        <a:lstStyle/>
        <a:p>
          <a:endParaRPr lang="en-US"/>
        </a:p>
      </dgm:t>
    </dgm:pt>
    <dgm:pt modelId="{837B54F0-EC20-4061-A887-44C53EE850A6}">
      <dgm:prSet/>
      <dgm:spPr/>
      <dgm:t>
        <a:bodyPr/>
        <a:lstStyle/>
        <a:p>
          <a:r>
            <a:rPr lang="en-US" dirty="0"/>
            <a:t>Facility submits accreditation documentation and GBAC Technical team review for compliance</a:t>
          </a:r>
        </a:p>
      </dgm:t>
    </dgm:pt>
    <dgm:pt modelId="{FF7CEC3B-7370-4253-AAB9-F3F2C068BA31}" type="parTrans" cxnId="{546CB721-59EE-454D-B48B-AA35F721C4DE}">
      <dgm:prSet/>
      <dgm:spPr/>
      <dgm:t>
        <a:bodyPr/>
        <a:lstStyle/>
        <a:p>
          <a:endParaRPr lang="en-US"/>
        </a:p>
      </dgm:t>
    </dgm:pt>
    <dgm:pt modelId="{9734A9E6-17B9-4116-B5BA-B3561F4C358F}" type="sibTrans" cxnId="{546CB721-59EE-454D-B48B-AA35F721C4DE}">
      <dgm:prSet/>
      <dgm:spPr/>
      <dgm:t>
        <a:bodyPr/>
        <a:lstStyle/>
        <a:p>
          <a:endParaRPr lang="en-US"/>
        </a:p>
      </dgm:t>
    </dgm:pt>
    <dgm:pt modelId="{A71331D4-F7A7-4A82-B916-1098BEF2E913}">
      <dgm:prSet/>
      <dgm:spPr/>
      <dgm:t>
        <a:bodyPr/>
        <a:lstStyle/>
        <a:p>
          <a:r>
            <a:rPr lang="en-US" dirty="0"/>
            <a:t>Facility now qualifies for the accreditation of GBAC STAR; Balance Due</a:t>
          </a:r>
        </a:p>
      </dgm:t>
    </dgm:pt>
    <dgm:pt modelId="{9FB743CF-8583-4A04-B1D3-5691C5BD1C45}" type="parTrans" cxnId="{25BB870C-E6BF-4148-93CA-3FC98D18649C}">
      <dgm:prSet/>
      <dgm:spPr/>
      <dgm:t>
        <a:bodyPr/>
        <a:lstStyle/>
        <a:p>
          <a:endParaRPr lang="en-US"/>
        </a:p>
      </dgm:t>
    </dgm:pt>
    <dgm:pt modelId="{D0A21B7D-C61E-47D6-ACAE-CBE57974BE36}" type="sibTrans" cxnId="{25BB870C-E6BF-4148-93CA-3FC98D18649C}">
      <dgm:prSet/>
      <dgm:spPr/>
      <dgm:t>
        <a:bodyPr/>
        <a:lstStyle/>
        <a:p>
          <a:endParaRPr lang="en-US"/>
        </a:p>
      </dgm:t>
    </dgm:pt>
    <dgm:pt modelId="{B45B07F3-93CC-4DA7-905E-8BF110AF3252}">
      <dgm:prSet custT="1"/>
      <dgm:spPr/>
      <dgm:t>
        <a:bodyPr/>
        <a:lstStyle/>
        <a:p>
          <a:r>
            <a:rPr lang="en-US" sz="1800" b="1" dirty="0">
              <a:solidFill>
                <a:srgbClr val="0070C0"/>
              </a:solidFill>
            </a:rPr>
            <a:t>GBAC STAR Achieved!</a:t>
          </a:r>
        </a:p>
      </dgm:t>
    </dgm:pt>
    <dgm:pt modelId="{95180792-1069-4D80-B6AD-D2F31B1257E8}" type="parTrans" cxnId="{F868BA67-9AAA-4425-AB60-22C5D69CBCE2}">
      <dgm:prSet/>
      <dgm:spPr/>
      <dgm:t>
        <a:bodyPr/>
        <a:lstStyle/>
        <a:p>
          <a:endParaRPr lang="en-US"/>
        </a:p>
      </dgm:t>
    </dgm:pt>
    <dgm:pt modelId="{8EF29484-96E7-40B4-98CA-0C1A834D82AB}" type="sibTrans" cxnId="{F868BA67-9AAA-4425-AB60-22C5D69CBCE2}">
      <dgm:prSet/>
      <dgm:spPr/>
      <dgm:t>
        <a:bodyPr/>
        <a:lstStyle/>
        <a:p>
          <a:endParaRPr lang="en-US"/>
        </a:p>
      </dgm:t>
    </dgm:pt>
    <dgm:pt modelId="{E085A1D4-2872-47E2-98E6-395FDA1DA0FC}" type="pres">
      <dgm:prSet presAssocID="{64FA19C1-2CD5-423B-96E5-72D92993C16A}" presName="Name0" presStyleCnt="0">
        <dgm:presLayoutVars>
          <dgm:dir/>
          <dgm:resizeHandles val="exact"/>
        </dgm:presLayoutVars>
      </dgm:prSet>
      <dgm:spPr/>
    </dgm:pt>
    <dgm:pt modelId="{75AAC24D-C171-4DF2-A97E-2B62DEE40A14}" type="pres">
      <dgm:prSet presAssocID="{64FA19C1-2CD5-423B-96E5-72D92993C16A}" presName="arrow" presStyleLbl="bgShp" presStyleIdx="0" presStyleCnt="1"/>
      <dgm:spPr/>
    </dgm:pt>
    <dgm:pt modelId="{B68F3359-57FA-4D58-93C5-E96F497B6B81}" type="pres">
      <dgm:prSet presAssocID="{64FA19C1-2CD5-423B-96E5-72D92993C16A}" presName="points" presStyleCnt="0"/>
      <dgm:spPr/>
    </dgm:pt>
    <dgm:pt modelId="{AAA2BA7B-DC62-4E4C-A578-9AE32497FA91}" type="pres">
      <dgm:prSet presAssocID="{5A874CDF-8BC2-4B03-AA52-552D82E2FAF3}" presName="compositeA" presStyleCnt="0"/>
      <dgm:spPr/>
    </dgm:pt>
    <dgm:pt modelId="{77A3553A-42E0-4835-A580-C510FC5955BA}" type="pres">
      <dgm:prSet presAssocID="{5A874CDF-8BC2-4B03-AA52-552D82E2FAF3}" presName="textA" presStyleLbl="revTx" presStyleIdx="0" presStyleCnt="7">
        <dgm:presLayoutVars>
          <dgm:bulletEnabled val="1"/>
        </dgm:presLayoutVars>
      </dgm:prSet>
      <dgm:spPr/>
    </dgm:pt>
    <dgm:pt modelId="{800E5515-79C6-45E3-8E47-333258842F86}" type="pres">
      <dgm:prSet presAssocID="{5A874CDF-8BC2-4B03-AA52-552D82E2FAF3}" presName="circleA" presStyleLbl="node1" presStyleIdx="0" presStyleCnt="7"/>
      <dgm:spPr/>
    </dgm:pt>
    <dgm:pt modelId="{002F85C8-7B74-44BC-AE1A-2A08F3C069F4}" type="pres">
      <dgm:prSet presAssocID="{5A874CDF-8BC2-4B03-AA52-552D82E2FAF3}" presName="spaceA" presStyleCnt="0"/>
      <dgm:spPr/>
    </dgm:pt>
    <dgm:pt modelId="{28E67A18-67C5-475B-8099-534C9A4681F3}" type="pres">
      <dgm:prSet presAssocID="{6581D181-6FCE-473F-ABE2-D79E6C1EC9CC}" presName="space" presStyleCnt="0"/>
      <dgm:spPr/>
    </dgm:pt>
    <dgm:pt modelId="{46B141E4-01B2-43CE-A505-7D607C372759}" type="pres">
      <dgm:prSet presAssocID="{CF42B599-B0E7-4D95-9FD8-C22BA89BFA33}" presName="compositeB" presStyleCnt="0"/>
      <dgm:spPr/>
    </dgm:pt>
    <dgm:pt modelId="{1B4FCB2E-2A1A-4570-83F0-1E96D4751285}" type="pres">
      <dgm:prSet presAssocID="{CF42B599-B0E7-4D95-9FD8-C22BA89BFA33}" presName="textB" presStyleLbl="revTx" presStyleIdx="1" presStyleCnt="7">
        <dgm:presLayoutVars>
          <dgm:bulletEnabled val="1"/>
        </dgm:presLayoutVars>
      </dgm:prSet>
      <dgm:spPr/>
    </dgm:pt>
    <dgm:pt modelId="{62AC6528-F367-4CA4-BCE1-FB75BB471B6A}" type="pres">
      <dgm:prSet presAssocID="{CF42B599-B0E7-4D95-9FD8-C22BA89BFA33}" presName="circleB" presStyleLbl="node1" presStyleIdx="1" presStyleCnt="7"/>
      <dgm:spPr/>
    </dgm:pt>
    <dgm:pt modelId="{13D3876D-0FF2-4575-9457-1F59357BE52B}" type="pres">
      <dgm:prSet presAssocID="{CF42B599-B0E7-4D95-9FD8-C22BA89BFA33}" presName="spaceB" presStyleCnt="0"/>
      <dgm:spPr/>
    </dgm:pt>
    <dgm:pt modelId="{3B489339-80DA-461C-AC6C-CBA1B6AFA964}" type="pres">
      <dgm:prSet presAssocID="{CCF8E40B-10EB-4E64-9800-4D0F0B6B19B1}" presName="space" presStyleCnt="0"/>
      <dgm:spPr/>
    </dgm:pt>
    <dgm:pt modelId="{E0C64C66-D054-4499-9ADD-1B29953E4426}" type="pres">
      <dgm:prSet presAssocID="{42566AE7-2CFF-4392-847D-90B3444AD269}" presName="compositeA" presStyleCnt="0"/>
      <dgm:spPr/>
    </dgm:pt>
    <dgm:pt modelId="{903BAA2D-9718-4017-9202-BFC06F3586A4}" type="pres">
      <dgm:prSet presAssocID="{42566AE7-2CFF-4392-847D-90B3444AD269}" presName="textA" presStyleLbl="revTx" presStyleIdx="2" presStyleCnt="7">
        <dgm:presLayoutVars>
          <dgm:bulletEnabled val="1"/>
        </dgm:presLayoutVars>
      </dgm:prSet>
      <dgm:spPr/>
    </dgm:pt>
    <dgm:pt modelId="{B4BB3BC9-BA62-4080-8569-45F335CD093C}" type="pres">
      <dgm:prSet presAssocID="{42566AE7-2CFF-4392-847D-90B3444AD269}" presName="circleA" presStyleLbl="node1" presStyleIdx="2" presStyleCnt="7"/>
      <dgm:spPr/>
    </dgm:pt>
    <dgm:pt modelId="{1C3CE15D-716C-4C66-A1D7-A6AD2E709150}" type="pres">
      <dgm:prSet presAssocID="{42566AE7-2CFF-4392-847D-90B3444AD269}" presName="spaceA" presStyleCnt="0"/>
      <dgm:spPr/>
    </dgm:pt>
    <dgm:pt modelId="{C0E3469E-2A7F-4895-BEED-C4E7798C54AF}" type="pres">
      <dgm:prSet presAssocID="{5682C811-466B-4514-A071-4F81AC00366F}" presName="space" presStyleCnt="0"/>
      <dgm:spPr/>
    </dgm:pt>
    <dgm:pt modelId="{EC5681B5-E633-405D-8A2D-047B0DD01BB7}" type="pres">
      <dgm:prSet presAssocID="{BE55F402-CB48-4F29-8743-4747FC795960}" presName="compositeB" presStyleCnt="0"/>
      <dgm:spPr/>
    </dgm:pt>
    <dgm:pt modelId="{B40FB96F-FD6B-4422-9920-79842E2621C9}" type="pres">
      <dgm:prSet presAssocID="{BE55F402-CB48-4F29-8743-4747FC795960}" presName="textB" presStyleLbl="revTx" presStyleIdx="3" presStyleCnt="7">
        <dgm:presLayoutVars>
          <dgm:bulletEnabled val="1"/>
        </dgm:presLayoutVars>
      </dgm:prSet>
      <dgm:spPr/>
    </dgm:pt>
    <dgm:pt modelId="{1726FEFF-EA69-4400-A638-627ED60762BD}" type="pres">
      <dgm:prSet presAssocID="{BE55F402-CB48-4F29-8743-4747FC795960}" presName="circleB" presStyleLbl="node1" presStyleIdx="3" presStyleCnt="7"/>
      <dgm:spPr/>
    </dgm:pt>
    <dgm:pt modelId="{AFE330A6-4BC1-492F-A004-E2D1E910DC93}" type="pres">
      <dgm:prSet presAssocID="{BE55F402-CB48-4F29-8743-4747FC795960}" presName="spaceB" presStyleCnt="0"/>
      <dgm:spPr/>
    </dgm:pt>
    <dgm:pt modelId="{0E659B28-EC84-4E4D-AE21-3CEBA7DAF426}" type="pres">
      <dgm:prSet presAssocID="{24D972A2-E827-4E32-8CEB-9524F7E37375}" presName="space" presStyleCnt="0"/>
      <dgm:spPr/>
    </dgm:pt>
    <dgm:pt modelId="{FCE5BB5C-191E-4594-9065-AA03BBC6BD90}" type="pres">
      <dgm:prSet presAssocID="{837B54F0-EC20-4061-A887-44C53EE850A6}" presName="compositeA" presStyleCnt="0"/>
      <dgm:spPr/>
    </dgm:pt>
    <dgm:pt modelId="{22F1A4A4-9054-47C6-B981-89822344FD05}" type="pres">
      <dgm:prSet presAssocID="{837B54F0-EC20-4061-A887-44C53EE850A6}" presName="textA" presStyleLbl="revTx" presStyleIdx="4" presStyleCnt="7">
        <dgm:presLayoutVars>
          <dgm:bulletEnabled val="1"/>
        </dgm:presLayoutVars>
      </dgm:prSet>
      <dgm:spPr/>
    </dgm:pt>
    <dgm:pt modelId="{BE459833-E522-41DD-BF08-1591A7CA353A}" type="pres">
      <dgm:prSet presAssocID="{837B54F0-EC20-4061-A887-44C53EE850A6}" presName="circleA" presStyleLbl="node1" presStyleIdx="4" presStyleCnt="7"/>
      <dgm:spPr/>
    </dgm:pt>
    <dgm:pt modelId="{5172CEA2-91A0-4AD3-A9BF-85985817A2F3}" type="pres">
      <dgm:prSet presAssocID="{837B54F0-EC20-4061-A887-44C53EE850A6}" presName="spaceA" presStyleCnt="0"/>
      <dgm:spPr/>
    </dgm:pt>
    <dgm:pt modelId="{57C4E6FC-FC6A-4F25-8DD9-0E6BB8203264}" type="pres">
      <dgm:prSet presAssocID="{9734A9E6-17B9-4116-B5BA-B3561F4C358F}" presName="space" presStyleCnt="0"/>
      <dgm:spPr/>
    </dgm:pt>
    <dgm:pt modelId="{BDA4044E-DB6B-4884-B4E6-DF363AF2A43E}" type="pres">
      <dgm:prSet presAssocID="{A71331D4-F7A7-4A82-B916-1098BEF2E913}" presName="compositeB" presStyleCnt="0"/>
      <dgm:spPr/>
    </dgm:pt>
    <dgm:pt modelId="{74575F33-93FD-4F6E-876B-90315EC30EDB}" type="pres">
      <dgm:prSet presAssocID="{A71331D4-F7A7-4A82-B916-1098BEF2E913}" presName="textB" presStyleLbl="revTx" presStyleIdx="5" presStyleCnt="7">
        <dgm:presLayoutVars>
          <dgm:bulletEnabled val="1"/>
        </dgm:presLayoutVars>
      </dgm:prSet>
      <dgm:spPr/>
    </dgm:pt>
    <dgm:pt modelId="{4C7BF447-B226-4D09-B01E-9720E4498E2E}" type="pres">
      <dgm:prSet presAssocID="{A71331D4-F7A7-4A82-B916-1098BEF2E913}" presName="circleB" presStyleLbl="node1" presStyleIdx="5" presStyleCnt="7"/>
      <dgm:spPr/>
    </dgm:pt>
    <dgm:pt modelId="{8085FABE-8E3D-4EF5-8D06-1D91409C4518}" type="pres">
      <dgm:prSet presAssocID="{A71331D4-F7A7-4A82-B916-1098BEF2E913}" presName="spaceB" presStyleCnt="0"/>
      <dgm:spPr/>
    </dgm:pt>
    <dgm:pt modelId="{E83E24F4-2497-42FC-A009-943C1ECB72CC}" type="pres">
      <dgm:prSet presAssocID="{D0A21B7D-C61E-47D6-ACAE-CBE57974BE36}" presName="space" presStyleCnt="0"/>
      <dgm:spPr/>
    </dgm:pt>
    <dgm:pt modelId="{E9388C7B-AEED-4B8F-9BC1-4E468749B1BA}" type="pres">
      <dgm:prSet presAssocID="{B45B07F3-93CC-4DA7-905E-8BF110AF3252}" presName="compositeA" presStyleCnt="0"/>
      <dgm:spPr/>
    </dgm:pt>
    <dgm:pt modelId="{F96561A7-CBC5-4691-9973-405F335FB877}" type="pres">
      <dgm:prSet presAssocID="{B45B07F3-93CC-4DA7-905E-8BF110AF3252}" presName="textA" presStyleLbl="revTx" presStyleIdx="6" presStyleCnt="7" custScaleX="146373">
        <dgm:presLayoutVars>
          <dgm:bulletEnabled val="1"/>
        </dgm:presLayoutVars>
      </dgm:prSet>
      <dgm:spPr/>
    </dgm:pt>
    <dgm:pt modelId="{223B3E84-7CB5-49D1-9B7E-D3AA6FB87113}" type="pres">
      <dgm:prSet presAssocID="{B45B07F3-93CC-4DA7-905E-8BF110AF3252}" presName="circleA" presStyleLbl="node1" presStyleIdx="6" presStyleCnt="7"/>
      <dgm:spPr/>
    </dgm:pt>
    <dgm:pt modelId="{6567CBD0-F22A-4545-B909-9D009FA1B30F}" type="pres">
      <dgm:prSet presAssocID="{B45B07F3-93CC-4DA7-905E-8BF110AF3252}" presName="spaceA" presStyleCnt="0"/>
      <dgm:spPr/>
    </dgm:pt>
  </dgm:ptLst>
  <dgm:cxnLst>
    <dgm:cxn modelId="{25BB870C-E6BF-4148-93CA-3FC98D18649C}" srcId="{64FA19C1-2CD5-423B-96E5-72D92993C16A}" destId="{A71331D4-F7A7-4A82-B916-1098BEF2E913}" srcOrd="5" destOrd="0" parTransId="{9FB743CF-8583-4A04-B1D3-5691C5BD1C45}" sibTransId="{D0A21B7D-C61E-47D6-ACAE-CBE57974BE36}"/>
    <dgm:cxn modelId="{1DD7350D-A9DD-4EC2-81BD-0BEF07D0D1B6}" type="presOf" srcId="{837B54F0-EC20-4061-A887-44C53EE850A6}" destId="{22F1A4A4-9054-47C6-B981-89822344FD05}" srcOrd="0" destOrd="0" presId="urn:microsoft.com/office/officeart/2005/8/layout/hProcess11"/>
    <dgm:cxn modelId="{546CB721-59EE-454D-B48B-AA35F721C4DE}" srcId="{64FA19C1-2CD5-423B-96E5-72D92993C16A}" destId="{837B54F0-EC20-4061-A887-44C53EE850A6}" srcOrd="4" destOrd="0" parTransId="{FF7CEC3B-7370-4253-AAB9-F3F2C068BA31}" sibTransId="{9734A9E6-17B9-4116-B5BA-B3561F4C358F}"/>
    <dgm:cxn modelId="{3A50FB28-B313-45AF-B446-956533357FEE}" srcId="{64FA19C1-2CD5-423B-96E5-72D92993C16A}" destId="{BE55F402-CB48-4F29-8743-4747FC795960}" srcOrd="3" destOrd="0" parTransId="{DF512285-75B0-43FB-B609-2CEB559B07C5}" sibTransId="{24D972A2-E827-4E32-8CEB-9524F7E37375}"/>
    <dgm:cxn modelId="{CA67CE2A-613A-469D-A15D-5F4898F7517A}" type="presOf" srcId="{CF42B599-B0E7-4D95-9FD8-C22BA89BFA33}" destId="{1B4FCB2E-2A1A-4570-83F0-1E96D4751285}" srcOrd="0" destOrd="0" presId="urn:microsoft.com/office/officeart/2005/8/layout/hProcess11"/>
    <dgm:cxn modelId="{4B90232F-435F-41DA-9913-D6181B3153FD}" type="presOf" srcId="{BE55F402-CB48-4F29-8743-4747FC795960}" destId="{B40FB96F-FD6B-4422-9920-79842E2621C9}" srcOrd="0" destOrd="0" presId="urn:microsoft.com/office/officeart/2005/8/layout/hProcess11"/>
    <dgm:cxn modelId="{37A89B40-F4E2-412B-8088-D849D5E01FE3}" type="presOf" srcId="{A71331D4-F7A7-4A82-B916-1098BEF2E913}" destId="{74575F33-93FD-4F6E-876B-90315EC30EDB}" srcOrd="0" destOrd="0" presId="urn:microsoft.com/office/officeart/2005/8/layout/hProcess11"/>
    <dgm:cxn modelId="{E120E84A-F508-43B8-B38E-91CA5BB85475}" type="presOf" srcId="{5A874CDF-8BC2-4B03-AA52-552D82E2FAF3}" destId="{77A3553A-42E0-4835-A580-C510FC5955BA}" srcOrd="0" destOrd="0" presId="urn:microsoft.com/office/officeart/2005/8/layout/hProcess11"/>
    <dgm:cxn modelId="{E1566F4E-75E9-4161-93FF-C180254DC88C}" srcId="{64FA19C1-2CD5-423B-96E5-72D92993C16A}" destId="{5A874CDF-8BC2-4B03-AA52-552D82E2FAF3}" srcOrd="0" destOrd="0" parTransId="{40935320-EF1E-40FF-A194-1F641F9E49DC}" sibTransId="{6581D181-6FCE-473F-ABE2-D79E6C1EC9CC}"/>
    <dgm:cxn modelId="{F868BA67-9AAA-4425-AB60-22C5D69CBCE2}" srcId="{64FA19C1-2CD5-423B-96E5-72D92993C16A}" destId="{B45B07F3-93CC-4DA7-905E-8BF110AF3252}" srcOrd="6" destOrd="0" parTransId="{95180792-1069-4D80-B6AD-D2F31B1257E8}" sibTransId="{8EF29484-96E7-40B4-98CA-0C1A834D82AB}"/>
    <dgm:cxn modelId="{4DC9736E-C78E-4CD7-B116-C137438B13CE}" type="presOf" srcId="{B45B07F3-93CC-4DA7-905E-8BF110AF3252}" destId="{F96561A7-CBC5-4691-9973-405F335FB877}" srcOrd="0" destOrd="0" presId="urn:microsoft.com/office/officeart/2005/8/layout/hProcess11"/>
    <dgm:cxn modelId="{8942AE8D-DD4C-471C-B033-5DD1CD2BFB0C}" srcId="{64FA19C1-2CD5-423B-96E5-72D92993C16A}" destId="{42566AE7-2CFF-4392-847D-90B3444AD269}" srcOrd="2" destOrd="0" parTransId="{0156D3E5-BD0A-4509-B5C2-6F3B104943D7}" sibTransId="{5682C811-466B-4514-A071-4F81AC00366F}"/>
    <dgm:cxn modelId="{DDA8B6C8-0523-4214-B4E0-6E4177957376}" type="presOf" srcId="{64FA19C1-2CD5-423B-96E5-72D92993C16A}" destId="{E085A1D4-2872-47E2-98E6-395FDA1DA0FC}" srcOrd="0" destOrd="0" presId="urn:microsoft.com/office/officeart/2005/8/layout/hProcess11"/>
    <dgm:cxn modelId="{DDA4ADD7-4BE0-42DD-A430-7577499C228C}" type="presOf" srcId="{42566AE7-2CFF-4392-847D-90B3444AD269}" destId="{903BAA2D-9718-4017-9202-BFC06F3586A4}" srcOrd="0" destOrd="0" presId="urn:microsoft.com/office/officeart/2005/8/layout/hProcess11"/>
    <dgm:cxn modelId="{259734D9-94A6-4AE5-877A-C1A4AC603EDC}" srcId="{64FA19C1-2CD5-423B-96E5-72D92993C16A}" destId="{CF42B599-B0E7-4D95-9FD8-C22BA89BFA33}" srcOrd="1" destOrd="0" parTransId="{AEFA2E96-97C9-4E3C-83DD-A592511FF04C}" sibTransId="{CCF8E40B-10EB-4E64-9800-4D0F0B6B19B1}"/>
    <dgm:cxn modelId="{5EAB481B-9DD0-4FB5-BA87-859E9CEA9BA2}" type="presParOf" srcId="{E085A1D4-2872-47E2-98E6-395FDA1DA0FC}" destId="{75AAC24D-C171-4DF2-A97E-2B62DEE40A14}" srcOrd="0" destOrd="0" presId="urn:microsoft.com/office/officeart/2005/8/layout/hProcess11"/>
    <dgm:cxn modelId="{F55BB997-6DCC-4053-838C-93090F8B5F1D}" type="presParOf" srcId="{E085A1D4-2872-47E2-98E6-395FDA1DA0FC}" destId="{B68F3359-57FA-4D58-93C5-E96F497B6B81}" srcOrd="1" destOrd="0" presId="urn:microsoft.com/office/officeart/2005/8/layout/hProcess11"/>
    <dgm:cxn modelId="{CE9A7C91-0E42-4DB2-8ACC-BF3D85F7D031}" type="presParOf" srcId="{B68F3359-57FA-4D58-93C5-E96F497B6B81}" destId="{AAA2BA7B-DC62-4E4C-A578-9AE32497FA91}" srcOrd="0" destOrd="0" presId="urn:microsoft.com/office/officeart/2005/8/layout/hProcess11"/>
    <dgm:cxn modelId="{69DE4C5A-EFC3-4D2D-BDB4-278D60053025}" type="presParOf" srcId="{AAA2BA7B-DC62-4E4C-A578-9AE32497FA91}" destId="{77A3553A-42E0-4835-A580-C510FC5955BA}" srcOrd="0" destOrd="0" presId="urn:microsoft.com/office/officeart/2005/8/layout/hProcess11"/>
    <dgm:cxn modelId="{7D134F00-BF7C-4574-9C9A-5E103203DE49}" type="presParOf" srcId="{AAA2BA7B-DC62-4E4C-A578-9AE32497FA91}" destId="{800E5515-79C6-45E3-8E47-333258842F86}" srcOrd="1" destOrd="0" presId="urn:microsoft.com/office/officeart/2005/8/layout/hProcess11"/>
    <dgm:cxn modelId="{6886A1CD-F10F-4B09-86A9-8E4477C80BD6}" type="presParOf" srcId="{AAA2BA7B-DC62-4E4C-A578-9AE32497FA91}" destId="{002F85C8-7B74-44BC-AE1A-2A08F3C069F4}" srcOrd="2" destOrd="0" presId="urn:microsoft.com/office/officeart/2005/8/layout/hProcess11"/>
    <dgm:cxn modelId="{4BF86CEF-6FE8-4DA0-B3C6-D74505A06C5D}" type="presParOf" srcId="{B68F3359-57FA-4D58-93C5-E96F497B6B81}" destId="{28E67A18-67C5-475B-8099-534C9A4681F3}" srcOrd="1" destOrd="0" presId="urn:microsoft.com/office/officeart/2005/8/layout/hProcess11"/>
    <dgm:cxn modelId="{7457B9E4-D712-4AE3-A0BA-F9F2DCC6C826}" type="presParOf" srcId="{B68F3359-57FA-4D58-93C5-E96F497B6B81}" destId="{46B141E4-01B2-43CE-A505-7D607C372759}" srcOrd="2" destOrd="0" presId="urn:microsoft.com/office/officeart/2005/8/layout/hProcess11"/>
    <dgm:cxn modelId="{608930CE-99AC-4177-8AC6-C91F18ADD253}" type="presParOf" srcId="{46B141E4-01B2-43CE-A505-7D607C372759}" destId="{1B4FCB2E-2A1A-4570-83F0-1E96D4751285}" srcOrd="0" destOrd="0" presId="urn:microsoft.com/office/officeart/2005/8/layout/hProcess11"/>
    <dgm:cxn modelId="{DE62E6F1-5D41-469C-9438-F6BA83A9983D}" type="presParOf" srcId="{46B141E4-01B2-43CE-A505-7D607C372759}" destId="{62AC6528-F367-4CA4-BCE1-FB75BB471B6A}" srcOrd="1" destOrd="0" presId="urn:microsoft.com/office/officeart/2005/8/layout/hProcess11"/>
    <dgm:cxn modelId="{FACB6403-F5C3-405C-A808-13F31E7D3147}" type="presParOf" srcId="{46B141E4-01B2-43CE-A505-7D607C372759}" destId="{13D3876D-0FF2-4575-9457-1F59357BE52B}" srcOrd="2" destOrd="0" presId="urn:microsoft.com/office/officeart/2005/8/layout/hProcess11"/>
    <dgm:cxn modelId="{B8B59D54-720F-4E69-B28F-500A33CD389E}" type="presParOf" srcId="{B68F3359-57FA-4D58-93C5-E96F497B6B81}" destId="{3B489339-80DA-461C-AC6C-CBA1B6AFA964}" srcOrd="3" destOrd="0" presId="urn:microsoft.com/office/officeart/2005/8/layout/hProcess11"/>
    <dgm:cxn modelId="{E166D928-60FA-41CB-B2AC-EC126BC1F3ED}" type="presParOf" srcId="{B68F3359-57FA-4D58-93C5-E96F497B6B81}" destId="{E0C64C66-D054-4499-9ADD-1B29953E4426}" srcOrd="4" destOrd="0" presId="urn:microsoft.com/office/officeart/2005/8/layout/hProcess11"/>
    <dgm:cxn modelId="{C1D2CED0-74D5-40E5-84DD-74ACC3BE9676}" type="presParOf" srcId="{E0C64C66-D054-4499-9ADD-1B29953E4426}" destId="{903BAA2D-9718-4017-9202-BFC06F3586A4}" srcOrd="0" destOrd="0" presId="urn:microsoft.com/office/officeart/2005/8/layout/hProcess11"/>
    <dgm:cxn modelId="{1C26871F-05CB-4244-A190-183B0C77E987}" type="presParOf" srcId="{E0C64C66-D054-4499-9ADD-1B29953E4426}" destId="{B4BB3BC9-BA62-4080-8569-45F335CD093C}" srcOrd="1" destOrd="0" presId="urn:microsoft.com/office/officeart/2005/8/layout/hProcess11"/>
    <dgm:cxn modelId="{01E42BE0-FA9B-407E-A019-1B536765E42D}" type="presParOf" srcId="{E0C64C66-D054-4499-9ADD-1B29953E4426}" destId="{1C3CE15D-716C-4C66-A1D7-A6AD2E709150}" srcOrd="2" destOrd="0" presId="urn:microsoft.com/office/officeart/2005/8/layout/hProcess11"/>
    <dgm:cxn modelId="{2D3D4ECA-7772-4187-A457-535766672FD6}" type="presParOf" srcId="{B68F3359-57FA-4D58-93C5-E96F497B6B81}" destId="{C0E3469E-2A7F-4895-BEED-C4E7798C54AF}" srcOrd="5" destOrd="0" presId="urn:microsoft.com/office/officeart/2005/8/layout/hProcess11"/>
    <dgm:cxn modelId="{E50ADBE2-FF9C-4430-9523-8C35DE0E24E4}" type="presParOf" srcId="{B68F3359-57FA-4D58-93C5-E96F497B6B81}" destId="{EC5681B5-E633-405D-8A2D-047B0DD01BB7}" srcOrd="6" destOrd="0" presId="urn:microsoft.com/office/officeart/2005/8/layout/hProcess11"/>
    <dgm:cxn modelId="{772371CF-614A-44FB-AA09-FEFCC766C7A2}" type="presParOf" srcId="{EC5681B5-E633-405D-8A2D-047B0DD01BB7}" destId="{B40FB96F-FD6B-4422-9920-79842E2621C9}" srcOrd="0" destOrd="0" presId="urn:microsoft.com/office/officeart/2005/8/layout/hProcess11"/>
    <dgm:cxn modelId="{60E039AF-9603-4843-8FFB-375486769B56}" type="presParOf" srcId="{EC5681B5-E633-405D-8A2D-047B0DD01BB7}" destId="{1726FEFF-EA69-4400-A638-627ED60762BD}" srcOrd="1" destOrd="0" presId="urn:microsoft.com/office/officeart/2005/8/layout/hProcess11"/>
    <dgm:cxn modelId="{AF9E4022-FA12-4B62-86E1-E75A13DDD7A1}" type="presParOf" srcId="{EC5681B5-E633-405D-8A2D-047B0DD01BB7}" destId="{AFE330A6-4BC1-492F-A004-E2D1E910DC93}" srcOrd="2" destOrd="0" presId="urn:microsoft.com/office/officeart/2005/8/layout/hProcess11"/>
    <dgm:cxn modelId="{2D24FF08-0F7B-4BF1-8D33-984B10E7F9BA}" type="presParOf" srcId="{B68F3359-57FA-4D58-93C5-E96F497B6B81}" destId="{0E659B28-EC84-4E4D-AE21-3CEBA7DAF426}" srcOrd="7" destOrd="0" presId="urn:microsoft.com/office/officeart/2005/8/layout/hProcess11"/>
    <dgm:cxn modelId="{5846B271-9853-47F2-9807-EBA8EA9E5664}" type="presParOf" srcId="{B68F3359-57FA-4D58-93C5-E96F497B6B81}" destId="{FCE5BB5C-191E-4594-9065-AA03BBC6BD90}" srcOrd="8" destOrd="0" presId="urn:microsoft.com/office/officeart/2005/8/layout/hProcess11"/>
    <dgm:cxn modelId="{84810CDE-E6F9-45E4-8D3F-7A2C834633E7}" type="presParOf" srcId="{FCE5BB5C-191E-4594-9065-AA03BBC6BD90}" destId="{22F1A4A4-9054-47C6-B981-89822344FD05}" srcOrd="0" destOrd="0" presId="urn:microsoft.com/office/officeart/2005/8/layout/hProcess11"/>
    <dgm:cxn modelId="{65BB201C-8D2D-474B-9050-33882B8B33C4}" type="presParOf" srcId="{FCE5BB5C-191E-4594-9065-AA03BBC6BD90}" destId="{BE459833-E522-41DD-BF08-1591A7CA353A}" srcOrd="1" destOrd="0" presId="urn:microsoft.com/office/officeart/2005/8/layout/hProcess11"/>
    <dgm:cxn modelId="{62E83621-EA03-4763-A0E1-DC79479B5849}" type="presParOf" srcId="{FCE5BB5C-191E-4594-9065-AA03BBC6BD90}" destId="{5172CEA2-91A0-4AD3-A9BF-85985817A2F3}" srcOrd="2" destOrd="0" presId="urn:microsoft.com/office/officeart/2005/8/layout/hProcess11"/>
    <dgm:cxn modelId="{3A6738FF-0DA9-423F-9B1A-69B7127B9201}" type="presParOf" srcId="{B68F3359-57FA-4D58-93C5-E96F497B6B81}" destId="{57C4E6FC-FC6A-4F25-8DD9-0E6BB8203264}" srcOrd="9" destOrd="0" presId="urn:microsoft.com/office/officeart/2005/8/layout/hProcess11"/>
    <dgm:cxn modelId="{3E29AC70-A827-452C-8F8D-1C51FEDD0BAB}" type="presParOf" srcId="{B68F3359-57FA-4D58-93C5-E96F497B6B81}" destId="{BDA4044E-DB6B-4884-B4E6-DF363AF2A43E}" srcOrd="10" destOrd="0" presId="urn:microsoft.com/office/officeart/2005/8/layout/hProcess11"/>
    <dgm:cxn modelId="{89C25911-60C2-41C2-A662-06A2B7534D22}" type="presParOf" srcId="{BDA4044E-DB6B-4884-B4E6-DF363AF2A43E}" destId="{74575F33-93FD-4F6E-876B-90315EC30EDB}" srcOrd="0" destOrd="0" presId="urn:microsoft.com/office/officeart/2005/8/layout/hProcess11"/>
    <dgm:cxn modelId="{982443BD-2C55-4725-8533-CA7F12CDC359}" type="presParOf" srcId="{BDA4044E-DB6B-4884-B4E6-DF363AF2A43E}" destId="{4C7BF447-B226-4D09-B01E-9720E4498E2E}" srcOrd="1" destOrd="0" presId="urn:microsoft.com/office/officeart/2005/8/layout/hProcess11"/>
    <dgm:cxn modelId="{B5A271E4-4130-48DC-9E57-4E29F0B414FE}" type="presParOf" srcId="{BDA4044E-DB6B-4884-B4E6-DF363AF2A43E}" destId="{8085FABE-8E3D-4EF5-8D06-1D91409C4518}" srcOrd="2" destOrd="0" presId="urn:microsoft.com/office/officeart/2005/8/layout/hProcess11"/>
    <dgm:cxn modelId="{7DD3FCB3-A6EA-4018-BBDA-7D051AE931AB}" type="presParOf" srcId="{B68F3359-57FA-4D58-93C5-E96F497B6B81}" destId="{E83E24F4-2497-42FC-A009-943C1ECB72CC}" srcOrd="11" destOrd="0" presId="urn:microsoft.com/office/officeart/2005/8/layout/hProcess11"/>
    <dgm:cxn modelId="{01DEC7BF-FCE6-48A2-ACFB-6C70B3647A6D}" type="presParOf" srcId="{B68F3359-57FA-4D58-93C5-E96F497B6B81}" destId="{E9388C7B-AEED-4B8F-9BC1-4E468749B1BA}" srcOrd="12" destOrd="0" presId="urn:microsoft.com/office/officeart/2005/8/layout/hProcess11"/>
    <dgm:cxn modelId="{3D714877-0F9A-47AA-A7DF-92EA657B455D}" type="presParOf" srcId="{E9388C7B-AEED-4B8F-9BC1-4E468749B1BA}" destId="{F96561A7-CBC5-4691-9973-405F335FB877}" srcOrd="0" destOrd="0" presId="urn:microsoft.com/office/officeart/2005/8/layout/hProcess11"/>
    <dgm:cxn modelId="{8A1E7B9F-FE9D-4B2F-B02B-07FCD54B6758}" type="presParOf" srcId="{E9388C7B-AEED-4B8F-9BC1-4E468749B1BA}" destId="{223B3E84-7CB5-49D1-9B7E-D3AA6FB87113}" srcOrd="1" destOrd="0" presId="urn:microsoft.com/office/officeart/2005/8/layout/hProcess11"/>
    <dgm:cxn modelId="{0D633202-356D-4850-80FD-EF889186A2E8}" type="presParOf" srcId="{E9388C7B-AEED-4B8F-9BC1-4E468749B1BA}" destId="{6567CBD0-F22A-4545-B909-9D009FA1B30F}"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2AA218-89B7-401E-821A-74AE569759C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6AB4526-C99B-4823-8013-228D44432043}">
      <dgm:prSet phldrT="[Text]"/>
      <dgm:spPr/>
      <dgm:t>
        <a:bodyPr/>
        <a:lstStyle/>
        <a:p>
          <a:pPr algn="l">
            <a:buFont typeface="Symbol" panose="05050102010706020507" pitchFamily="18" charset="2"/>
            <a:buChar char=""/>
          </a:pPr>
          <a:r>
            <a:rPr lang="en-US" b="1" u="none" dirty="0">
              <a:latin typeface="Calibri" panose="020F0502020204030204" pitchFamily="34" charset="0"/>
              <a:ea typeface="Calibri" panose="020F0502020204030204" pitchFamily="34" charset="0"/>
              <a:cs typeface="Times New Roman" panose="02020603050405020304" pitchFamily="18" charset="0"/>
            </a:rPr>
            <a:t>Step 1:</a:t>
          </a:r>
          <a:r>
            <a:rPr lang="en-US" u="none" dirty="0">
              <a:latin typeface="Calibri" panose="020F0502020204030204" pitchFamily="34" charset="0"/>
              <a:ea typeface="Calibri" panose="020F0502020204030204" pitchFamily="34" charset="0"/>
              <a:cs typeface="Times New Roman" panose="02020603050405020304" pitchFamily="18" charset="0"/>
            </a:rPr>
            <a:t> </a:t>
          </a:r>
          <a:r>
            <a:rPr lang="en-US" u="none" dirty="0">
              <a:latin typeface="Calibri" panose="020F0502020204030204" pitchFamily="34" charset="0"/>
              <a:ea typeface="Calibri" panose="020F0502020204030204" pitchFamily="34" charset="0"/>
              <a:cs typeface="Times New Roman" panose="02020603050405020304" pitchFamily="18" charset="0"/>
              <a:hlinkClick xmlns:r="http://schemas.openxmlformats.org/officeDocument/2006/relationships" r:id="rId1">
                <a:extLst>
                  <a:ext uri="{A12FA001-AC4F-418D-AE19-62706E023703}">
                    <ahyp:hlinkClr xmlns:ahyp="http://schemas.microsoft.com/office/drawing/2018/hyperlinkcolor" val="tx"/>
                  </a:ext>
                </a:extLst>
              </a:hlinkClick>
            </a:rPr>
            <a:t>Review the Recommendations for a successful accreditation process</a:t>
          </a:r>
          <a:endParaRPr lang="en-US" u="none" dirty="0"/>
        </a:p>
      </dgm:t>
    </dgm:pt>
    <dgm:pt modelId="{EEC63EDA-3BD3-4036-913C-1BE6D8C3B0DA}" type="parTrans" cxnId="{204C6F49-B1B7-4153-B21F-E9FB51FEBFCC}">
      <dgm:prSet/>
      <dgm:spPr/>
      <dgm:t>
        <a:bodyPr/>
        <a:lstStyle/>
        <a:p>
          <a:endParaRPr lang="en-US" u="none"/>
        </a:p>
      </dgm:t>
    </dgm:pt>
    <dgm:pt modelId="{9B190E8B-F4DE-4348-AFDF-B260D4487E63}" type="sibTrans" cxnId="{204C6F49-B1B7-4153-B21F-E9FB51FEBFCC}">
      <dgm:prSet/>
      <dgm:spPr/>
      <dgm:t>
        <a:bodyPr/>
        <a:lstStyle/>
        <a:p>
          <a:endParaRPr lang="en-US" u="none"/>
        </a:p>
      </dgm:t>
    </dgm:pt>
    <dgm:pt modelId="{EACB0CF4-BBFC-4D8A-B45B-B98B4945D8CA}">
      <dgm:prSet/>
      <dgm:spPr/>
      <dgm:t>
        <a:bodyPr/>
        <a:lstStyle/>
        <a:p>
          <a:pPr algn="l"/>
          <a:r>
            <a:rPr lang="en-US" b="1" u="none">
              <a:latin typeface="Calibri" panose="020F0502020204030204" pitchFamily="34" charset="0"/>
              <a:ea typeface="Calibri" panose="020F0502020204030204" pitchFamily="34" charset="0"/>
              <a:cs typeface="Times New Roman" panose="02020603050405020304" pitchFamily="18" charset="0"/>
            </a:rPr>
            <a:t>Step 2:</a:t>
          </a:r>
          <a:r>
            <a:rPr lang="en-US" u="none">
              <a:latin typeface="Calibri" panose="020F0502020204030204" pitchFamily="34" charset="0"/>
              <a:ea typeface="Calibri" panose="020F0502020204030204" pitchFamily="34" charset="0"/>
              <a:cs typeface="Times New Roman" panose="02020603050405020304" pitchFamily="18" charset="0"/>
            </a:rPr>
            <a:t> Download the GBAC STAR™ Accreditation Handbook and share with your Project Team</a:t>
          </a:r>
          <a:endParaRPr lang="en-US" u="none" dirty="0">
            <a:latin typeface="Calibri" panose="020F0502020204030204" pitchFamily="34" charset="0"/>
            <a:ea typeface="Calibri" panose="020F0502020204030204" pitchFamily="34" charset="0"/>
            <a:cs typeface="Times New Roman" panose="02020603050405020304" pitchFamily="18" charset="0"/>
          </a:endParaRPr>
        </a:p>
      </dgm:t>
    </dgm:pt>
    <dgm:pt modelId="{D338079B-B548-4521-8014-29641B990841}" type="parTrans" cxnId="{1430D656-2DBD-48CC-A5E9-FDF3789AB019}">
      <dgm:prSet/>
      <dgm:spPr/>
      <dgm:t>
        <a:bodyPr/>
        <a:lstStyle/>
        <a:p>
          <a:endParaRPr lang="en-US" u="none"/>
        </a:p>
      </dgm:t>
    </dgm:pt>
    <dgm:pt modelId="{DFEBFFA3-A58C-45BE-AC18-FBC513F8EFB7}" type="sibTrans" cxnId="{1430D656-2DBD-48CC-A5E9-FDF3789AB019}">
      <dgm:prSet/>
      <dgm:spPr/>
      <dgm:t>
        <a:bodyPr/>
        <a:lstStyle/>
        <a:p>
          <a:endParaRPr lang="en-US" u="none"/>
        </a:p>
      </dgm:t>
    </dgm:pt>
    <dgm:pt modelId="{2C1BE7EB-4A66-43D6-84CD-5F789711ABE1}">
      <dgm:prSet/>
      <dgm:spPr/>
      <dgm:t>
        <a:bodyPr/>
        <a:lstStyle/>
        <a:p>
          <a:pPr algn="l"/>
          <a:r>
            <a:rPr lang="en-US" b="1" u="none">
              <a:latin typeface="Calibri" panose="020F0502020204030204" pitchFamily="34" charset="0"/>
              <a:ea typeface="Calibri" panose="020F0502020204030204" pitchFamily="34" charset="0"/>
              <a:cs typeface="Times New Roman" panose="02020603050405020304" pitchFamily="18" charset="0"/>
            </a:rPr>
            <a:t>Step 3:</a:t>
          </a:r>
          <a:r>
            <a:rPr lang="en-US" u="none">
              <a:latin typeface="Calibri" panose="020F0502020204030204" pitchFamily="34" charset="0"/>
              <a:ea typeface="Calibri" panose="020F0502020204030204" pitchFamily="34" charset="0"/>
              <a:cs typeface="Times New Roman" panose="02020603050405020304" pitchFamily="18" charset="0"/>
            </a:rPr>
            <a:t> Download and review the Accreditation Resources</a:t>
          </a:r>
          <a:endParaRPr lang="en-US" u="none" dirty="0">
            <a:latin typeface="Calibri" panose="020F0502020204030204" pitchFamily="34" charset="0"/>
            <a:ea typeface="Calibri" panose="020F0502020204030204" pitchFamily="34" charset="0"/>
            <a:cs typeface="Times New Roman" panose="02020603050405020304" pitchFamily="18" charset="0"/>
          </a:endParaRPr>
        </a:p>
      </dgm:t>
    </dgm:pt>
    <dgm:pt modelId="{C5523E83-FE68-411F-AA38-D616EE1AE6F0}" type="parTrans" cxnId="{0B160965-8BF1-4883-8969-A461E3EB84B4}">
      <dgm:prSet/>
      <dgm:spPr/>
      <dgm:t>
        <a:bodyPr/>
        <a:lstStyle/>
        <a:p>
          <a:endParaRPr lang="en-US" u="none"/>
        </a:p>
      </dgm:t>
    </dgm:pt>
    <dgm:pt modelId="{B37CCB93-A494-438B-9398-5773F95941B2}" type="sibTrans" cxnId="{0B160965-8BF1-4883-8969-A461E3EB84B4}">
      <dgm:prSet/>
      <dgm:spPr/>
      <dgm:t>
        <a:bodyPr/>
        <a:lstStyle/>
        <a:p>
          <a:endParaRPr lang="en-US" u="none"/>
        </a:p>
      </dgm:t>
    </dgm:pt>
    <dgm:pt modelId="{3BED74D3-FF2F-49B6-94F1-213067025E61}">
      <dgm:prSet/>
      <dgm:spPr/>
      <dgm:t>
        <a:bodyPr/>
        <a:lstStyle/>
        <a:p>
          <a:pPr algn="l"/>
          <a:r>
            <a:rPr lang="en-US" b="1" u="none" dirty="0">
              <a:latin typeface="Calibri" panose="020F0502020204030204" pitchFamily="34" charset="0"/>
              <a:ea typeface="Calibri" panose="020F0502020204030204" pitchFamily="34" charset="0"/>
              <a:cs typeface="Times New Roman" panose="02020603050405020304" pitchFamily="18" charset="0"/>
            </a:rPr>
            <a:t>Step 4:</a:t>
          </a:r>
          <a:r>
            <a:rPr lang="en-US" u="none" dirty="0">
              <a:latin typeface="Calibri" panose="020F0502020204030204" pitchFamily="34" charset="0"/>
              <a:ea typeface="Calibri" panose="020F0502020204030204" pitchFamily="34" charset="0"/>
              <a:cs typeface="Times New Roman" panose="02020603050405020304" pitchFamily="18" charset="0"/>
            </a:rPr>
            <a:t> Establish Project Schedule - (reference STEP 1 for details)</a:t>
          </a:r>
        </a:p>
      </dgm:t>
    </dgm:pt>
    <dgm:pt modelId="{4E74046E-A14E-4146-BB48-EE65FB3ECCE1}" type="parTrans" cxnId="{9DC6B149-6070-41DB-9BB9-5B76843854EA}">
      <dgm:prSet/>
      <dgm:spPr/>
      <dgm:t>
        <a:bodyPr/>
        <a:lstStyle/>
        <a:p>
          <a:endParaRPr lang="en-US" u="none"/>
        </a:p>
      </dgm:t>
    </dgm:pt>
    <dgm:pt modelId="{D7CCB8FA-E488-49B8-BF79-D14192C397B7}" type="sibTrans" cxnId="{9DC6B149-6070-41DB-9BB9-5B76843854EA}">
      <dgm:prSet/>
      <dgm:spPr/>
      <dgm:t>
        <a:bodyPr/>
        <a:lstStyle/>
        <a:p>
          <a:endParaRPr lang="en-US" u="none"/>
        </a:p>
      </dgm:t>
    </dgm:pt>
    <dgm:pt modelId="{CDB5FACF-B869-48E1-BB7A-0245DFE4912B}">
      <dgm:prSet/>
      <dgm:spPr/>
      <dgm:t>
        <a:bodyPr/>
        <a:lstStyle/>
        <a:p>
          <a:pPr algn="l"/>
          <a:r>
            <a:rPr lang="en-US" b="1" u="none" dirty="0">
              <a:latin typeface="Calibri" panose="020F0502020204030204" pitchFamily="34" charset="0"/>
              <a:ea typeface="Calibri" panose="020F0502020204030204" pitchFamily="34" charset="0"/>
              <a:cs typeface="Times New Roman" panose="02020603050405020304" pitchFamily="18" charset="0"/>
            </a:rPr>
            <a:t>Step 5:</a:t>
          </a:r>
          <a:r>
            <a:rPr lang="en-US" u="none" dirty="0">
              <a:latin typeface="Calibri" panose="020F0502020204030204" pitchFamily="34" charset="0"/>
              <a:ea typeface="Calibri" panose="020F0502020204030204" pitchFamily="34" charset="0"/>
              <a:cs typeface="Times New Roman" panose="02020603050405020304" pitchFamily="18" charset="0"/>
            </a:rPr>
            <a:t> Save all project documentation in one central location for easy upload process</a:t>
          </a:r>
        </a:p>
      </dgm:t>
    </dgm:pt>
    <dgm:pt modelId="{BF14199A-AF2A-4565-8213-9420D42954C1}" type="parTrans" cxnId="{2ABC54B1-CA3F-42C3-A7E9-F6F31E8A916F}">
      <dgm:prSet/>
      <dgm:spPr/>
      <dgm:t>
        <a:bodyPr/>
        <a:lstStyle/>
        <a:p>
          <a:endParaRPr lang="en-US" u="none"/>
        </a:p>
      </dgm:t>
    </dgm:pt>
    <dgm:pt modelId="{C79C4BA9-7E82-4DD0-B883-75FEBB56994E}" type="sibTrans" cxnId="{2ABC54B1-CA3F-42C3-A7E9-F6F31E8A916F}">
      <dgm:prSet/>
      <dgm:spPr/>
      <dgm:t>
        <a:bodyPr/>
        <a:lstStyle/>
        <a:p>
          <a:endParaRPr lang="en-US" u="none"/>
        </a:p>
      </dgm:t>
    </dgm:pt>
    <dgm:pt modelId="{B3671F3F-B3F7-4A4E-9619-797A112EE3DC}">
      <dgm:prSet/>
      <dgm:spPr/>
      <dgm:t>
        <a:bodyPr/>
        <a:lstStyle/>
        <a:p>
          <a:pPr algn="l"/>
          <a:r>
            <a:rPr lang="en-US" b="1" u="none">
              <a:latin typeface="Calibri" panose="020F0502020204030204" pitchFamily="34" charset="0"/>
              <a:ea typeface="Calibri" panose="020F0502020204030204" pitchFamily="34" charset="0"/>
              <a:cs typeface="Times New Roman" panose="02020603050405020304" pitchFamily="18" charset="0"/>
            </a:rPr>
            <a:t>Step 6:</a:t>
          </a:r>
          <a:r>
            <a:rPr lang="en-US" u="none">
              <a:latin typeface="Calibri" panose="020F0502020204030204" pitchFamily="34" charset="0"/>
              <a:ea typeface="Calibri" panose="020F0502020204030204" pitchFamily="34" charset="0"/>
              <a:cs typeface="Times New Roman" panose="02020603050405020304" pitchFamily="18" charset="0"/>
            </a:rPr>
            <a:t> Review all documents listed in handbook are gathered and begin upload process. </a:t>
          </a:r>
          <a:endParaRPr lang="en-US" b="1" i="1" u="none" dirty="0">
            <a:latin typeface="Calibri" panose="020F0502020204030204" pitchFamily="34" charset="0"/>
            <a:ea typeface="Calibri" panose="020F0502020204030204" pitchFamily="34" charset="0"/>
            <a:cs typeface="Times New Roman" panose="02020603050405020304" pitchFamily="18" charset="0"/>
          </a:endParaRPr>
        </a:p>
      </dgm:t>
    </dgm:pt>
    <dgm:pt modelId="{2C9C856A-45E4-4D15-BF70-D2DDD0FB1E2A}" type="parTrans" cxnId="{BA7096A8-1079-4481-AB6C-6B4C4509936F}">
      <dgm:prSet/>
      <dgm:spPr/>
      <dgm:t>
        <a:bodyPr/>
        <a:lstStyle/>
        <a:p>
          <a:endParaRPr lang="en-US" u="none"/>
        </a:p>
      </dgm:t>
    </dgm:pt>
    <dgm:pt modelId="{729665BB-4A1C-4FD2-AF48-6178D74875E7}" type="sibTrans" cxnId="{BA7096A8-1079-4481-AB6C-6B4C4509936F}">
      <dgm:prSet/>
      <dgm:spPr/>
      <dgm:t>
        <a:bodyPr/>
        <a:lstStyle/>
        <a:p>
          <a:endParaRPr lang="en-US" u="none"/>
        </a:p>
      </dgm:t>
    </dgm:pt>
    <dgm:pt modelId="{C476FBEC-FAF1-472F-8F7B-85E564B16B0F}">
      <dgm:prSet/>
      <dgm:spPr/>
      <dgm:t>
        <a:bodyPr/>
        <a:lstStyle/>
        <a:p>
          <a:pPr algn="l"/>
          <a:r>
            <a:rPr lang="en-US" b="1" u="none" dirty="0">
              <a:latin typeface="Calibri" panose="020F0502020204030204" pitchFamily="34" charset="0"/>
              <a:ea typeface="Calibri" panose="020F0502020204030204" pitchFamily="34" charset="0"/>
              <a:cs typeface="Times New Roman" panose="02020603050405020304" pitchFamily="18" charset="0"/>
            </a:rPr>
            <a:t>Step 7:</a:t>
          </a:r>
          <a:r>
            <a:rPr lang="en-US" u="none" dirty="0">
              <a:latin typeface="Calibri" panose="020F0502020204030204" pitchFamily="34" charset="0"/>
              <a:ea typeface="Calibri" panose="020F0502020204030204" pitchFamily="34" charset="0"/>
              <a:cs typeface="Times New Roman" panose="02020603050405020304" pitchFamily="18" charset="0"/>
            </a:rPr>
            <a:t> Claim your online courses. GBAC Fundamentals Online Course</a:t>
          </a:r>
          <a:endParaRPr lang="en-US" u="none" dirty="0">
            <a:effectLst/>
            <a:latin typeface="Calibri" panose="020F0502020204030204" pitchFamily="34" charset="0"/>
            <a:ea typeface="Calibri" panose="020F0502020204030204" pitchFamily="34" charset="0"/>
            <a:cs typeface="Times New Roman" panose="02020603050405020304" pitchFamily="18" charset="0"/>
          </a:endParaRPr>
        </a:p>
      </dgm:t>
    </dgm:pt>
    <dgm:pt modelId="{0C1051C0-700D-4856-8C63-D240DCBDD46E}" type="parTrans" cxnId="{6996835D-F62B-4968-8FF3-043AD6835591}">
      <dgm:prSet/>
      <dgm:spPr/>
      <dgm:t>
        <a:bodyPr/>
        <a:lstStyle/>
        <a:p>
          <a:endParaRPr lang="en-US" u="none"/>
        </a:p>
      </dgm:t>
    </dgm:pt>
    <dgm:pt modelId="{1958FE33-4504-4340-9DA8-1D8F36CF9BF9}" type="sibTrans" cxnId="{6996835D-F62B-4968-8FF3-043AD6835591}">
      <dgm:prSet/>
      <dgm:spPr/>
      <dgm:t>
        <a:bodyPr/>
        <a:lstStyle/>
        <a:p>
          <a:endParaRPr lang="en-US" u="none"/>
        </a:p>
      </dgm:t>
    </dgm:pt>
    <dgm:pt modelId="{DFC5172F-A828-4BFF-B687-9EB6BE3F0FA2}" type="pres">
      <dgm:prSet presAssocID="{462AA218-89B7-401E-821A-74AE569759CF}" presName="Name0" presStyleCnt="0">
        <dgm:presLayoutVars>
          <dgm:chMax val="7"/>
          <dgm:chPref val="7"/>
          <dgm:dir/>
        </dgm:presLayoutVars>
      </dgm:prSet>
      <dgm:spPr/>
    </dgm:pt>
    <dgm:pt modelId="{D8580A9A-1A1A-43CF-8C24-586613A5A0C4}" type="pres">
      <dgm:prSet presAssocID="{462AA218-89B7-401E-821A-74AE569759CF}" presName="Name1" presStyleCnt="0"/>
      <dgm:spPr/>
    </dgm:pt>
    <dgm:pt modelId="{5A1D284C-F74E-4D96-B270-02A8179B90F9}" type="pres">
      <dgm:prSet presAssocID="{462AA218-89B7-401E-821A-74AE569759CF}" presName="cycle" presStyleCnt="0"/>
      <dgm:spPr/>
    </dgm:pt>
    <dgm:pt modelId="{052C9A03-07C5-45DC-B2D1-6FBC9A7E6440}" type="pres">
      <dgm:prSet presAssocID="{462AA218-89B7-401E-821A-74AE569759CF}" presName="srcNode" presStyleLbl="node1" presStyleIdx="0" presStyleCnt="7"/>
      <dgm:spPr/>
    </dgm:pt>
    <dgm:pt modelId="{1EDA0398-7E5B-431E-BF5E-125846B51AEE}" type="pres">
      <dgm:prSet presAssocID="{462AA218-89B7-401E-821A-74AE569759CF}" presName="conn" presStyleLbl="parChTrans1D2" presStyleIdx="0" presStyleCnt="1"/>
      <dgm:spPr/>
    </dgm:pt>
    <dgm:pt modelId="{1F96F4C3-306B-4684-AC7B-B682F98075AA}" type="pres">
      <dgm:prSet presAssocID="{462AA218-89B7-401E-821A-74AE569759CF}" presName="extraNode" presStyleLbl="node1" presStyleIdx="0" presStyleCnt="7"/>
      <dgm:spPr/>
    </dgm:pt>
    <dgm:pt modelId="{8424D395-8657-4D4C-8D5B-B3C70606AC65}" type="pres">
      <dgm:prSet presAssocID="{462AA218-89B7-401E-821A-74AE569759CF}" presName="dstNode" presStyleLbl="node1" presStyleIdx="0" presStyleCnt="7"/>
      <dgm:spPr/>
    </dgm:pt>
    <dgm:pt modelId="{BF796F8E-DA20-490E-9A93-C290509C1D37}" type="pres">
      <dgm:prSet presAssocID="{36AB4526-C99B-4823-8013-228D44432043}" presName="text_1" presStyleLbl="node1" presStyleIdx="0" presStyleCnt="7">
        <dgm:presLayoutVars>
          <dgm:bulletEnabled val="1"/>
        </dgm:presLayoutVars>
      </dgm:prSet>
      <dgm:spPr/>
    </dgm:pt>
    <dgm:pt modelId="{6D715363-6185-4113-B836-164B321FC4AA}" type="pres">
      <dgm:prSet presAssocID="{36AB4526-C99B-4823-8013-228D44432043}" presName="accent_1" presStyleCnt="0"/>
      <dgm:spPr/>
    </dgm:pt>
    <dgm:pt modelId="{0DB3267E-E777-4D87-B68F-C2E9771CDDDE}" type="pres">
      <dgm:prSet presAssocID="{36AB4526-C99B-4823-8013-228D44432043}" presName="accentRepeatNode" presStyleLbl="solidFgAcc1" presStyleIdx="0" presStyleCnt="7"/>
      <dgm:spPr/>
    </dgm:pt>
    <dgm:pt modelId="{7C1C49C3-785C-48F5-B348-48902CFB6DD5}" type="pres">
      <dgm:prSet presAssocID="{EACB0CF4-BBFC-4D8A-B45B-B98B4945D8CA}" presName="text_2" presStyleLbl="node1" presStyleIdx="1" presStyleCnt="7">
        <dgm:presLayoutVars>
          <dgm:bulletEnabled val="1"/>
        </dgm:presLayoutVars>
      </dgm:prSet>
      <dgm:spPr/>
    </dgm:pt>
    <dgm:pt modelId="{E6B33028-E7CE-4468-AD2A-C01573AB8CDC}" type="pres">
      <dgm:prSet presAssocID="{EACB0CF4-BBFC-4D8A-B45B-B98B4945D8CA}" presName="accent_2" presStyleCnt="0"/>
      <dgm:spPr/>
    </dgm:pt>
    <dgm:pt modelId="{48FC2FA4-7D91-48E8-8615-00A989759FD3}" type="pres">
      <dgm:prSet presAssocID="{EACB0CF4-BBFC-4D8A-B45B-B98B4945D8CA}" presName="accentRepeatNode" presStyleLbl="solidFgAcc1" presStyleIdx="1" presStyleCnt="7"/>
      <dgm:spPr/>
    </dgm:pt>
    <dgm:pt modelId="{80C261F0-8334-4DB5-9499-6A6764CA6BAF}" type="pres">
      <dgm:prSet presAssocID="{2C1BE7EB-4A66-43D6-84CD-5F789711ABE1}" presName="text_3" presStyleLbl="node1" presStyleIdx="2" presStyleCnt="7">
        <dgm:presLayoutVars>
          <dgm:bulletEnabled val="1"/>
        </dgm:presLayoutVars>
      </dgm:prSet>
      <dgm:spPr/>
    </dgm:pt>
    <dgm:pt modelId="{6C1FD535-BB77-4514-8979-FB93FD884C7D}" type="pres">
      <dgm:prSet presAssocID="{2C1BE7EB-4A66-43D6-84CD-5F789711ABE1}" presName="accent_3" presStyleCnt="0"/>
      <dgm:spPr/>
    </dgm:pt>
    <dgm:pt modelId="{2481F5F9-D440-4DF6-91E4-CE6E28196235}" type="pres">
      <dgm:prSet presAssocID="{2C1BE7EB-4A66-43D6-84CD-5F789711ABE1}" presName="accentRepeatNode" presStyleLbl="solidFgAcc1" presStyleIdx="2" presStyleCnt="7"/>
      <dgm:spPr/>
    </dgm:pt>
    <dgm:pt modelId="{07770F81-AEE9-484F-883D-83B93E1DBE31}" type="pres">
      <dgm:prSet presAssocID="{3BED74D3-FF2F-49B6-94F1-213067025E61}" presName="text_4" presStyleLbl="node1" presStyleIdx="3" presStyleCnt="7">
        <dgm:presLayoutVars>
          <dgm:bulletEnabled val="1"/>
        </dgm:presLayoutVars>
      </dgm:prSet>
      <dgm:spPr/>
    </dgm:pt>
    <dgm:pt modelId="{10785727-CA81-4655-B430-E4C6C2CD3E1C}" type="pres">
      <dgm:prSet presAssocID="{3BED74D3-FF2F-49B6-94F1-213067025E61}" presName="accent_4" presStyleCnt="0"/>
      <dgm:spPr/>
    </dgm:pt>
    <dgm:pt modelId="{74611938-3B0F-4CF3-9074-793FE835089D}" type="pres">
      <dgm:prSet presAssocID="{3BED74D3-FF2F-49B6-94F1-213067025E61}" presName="accentRepeatNode" presStyleLbl="solidFgAcc1" presStyleIdx="3" presStyleCnt="7"/>
      <dgm:spPr/>
    </dgm:pt>
    <dgm:pt modelId="{8843CAB9-3CCD-4CD7-996C-35D0B133E52F}" type="pres">
      <dgm:prSet presAssocID="{CDB5FACF-B869-48E1-BB7A-0245DFE4912B}" presName="text_5" presStyleLbl="node1" presStyleIdx="4" presStyleCnt="7">
        <dgm:presLayoutVars>
          <dgm:bulletEnabled val="1"/>
        </dgm:presLayoutVars>
      </dgm:prSet>
      <dgm:spPr/>
    </dgm:pt>
    <dgm:pt modelId="{97C600B2-B57E-4010-9CDC-41FCB6B4A86C}" type="pres">
      <dgm:prSet presAssocID="{CDB5FACF-B869-48E1-BB7A-0245DFE4912B}" presName="accent_5" presStyleCnt="0"/>
      <dgm:spPr/>
    </dgm:pt>
    <dgm:pt modelId="{2E88DDE1-5FD1-4C0D-9A30-9AE1DEDB23E4}" type="pres">
      <dgm:prSet presAssocID="{CDB5FACF-B869-48E1-BB7A-0245DFE4912B}" presName="accentRepeatNode" presStyleLbl="solidFgAcc1" presStyleIdx="4" presStyleCnt="7"/>
      <dgm:spPr/>
    </dgm:pt>
    <dgm:pt modelId="{16BA610D-8F12-4A9A-BE1E-C4E57950546B}" type="pres">
      <dgm:prSet presAssocID="{B3671F3F-B3F7-4A4E-9619-797A112EE3DC}" presName="text_6" presStyleLbl="node1" presStyleIdx="5" presStyleCnt="7">
        <dgm:presLayoutVars>
          <dgm:bulletEnabled val="1"/>
        </dgm:presLayoutVars>
      </dgm:prSet>
      <dgm:spPr/>
    </dgm:pt>
    <dgm:pt modelId="{00978A8E-12CE-45C4-BA9E-31CC08D89C67}" type="pres">
      <dgm:prSet presAssocID="{B3671F3F-B3F7-4A4E-9619-797A112EE3DC}" presName="accent_6" presStyleCnt="0"/>
      <dgm:spPr/>
    </dgm:pt>
    <dgm:pt modelId="{42E6FEF1-7F94-409A-AE81-EB3918E60DEB}" type="pres">
      <dgm:prSet presAssocID="{B3671F3F-B3F7-4A4E-9619-797A112EE3DC}" presName="accentRepeatNode" presStyleLbl="solidFgAcc1" presStyleIdx="5" presStyleCnt="7"/>
      <dgm:spPr/>
    </dgm:pt>
    <dgm:pt modelId="{B7F2361A-391A-4D44-9100-C6175D488894}" type="pres">
      <dgm:prSet presAssocID="{C476FBEC-FAF1-472F-8F7B-85E564B16B0F}" presName="text_7" presStyleLbl="node1" presStyleIdx="6" presStyleCnt="7">
        <dgm:presLayoutVars>
          <dgm:bulletEnabled val="1"/>
        </dgm:presLayoutVars>
      </dgm:prSet>
      <dgm:spPr/>
    </dgm:pt>
    <dgm:pt modelId="{C908A7AA-C223-4F2F-8AAC-758FCFBCC9AC}" type="pres">
      <dgm:prSet presAssocID="{C476FBEC-FAF1-472F-8F7B-85E564B16B0F}" presName="accent_7" presStyleCnt="0"/>
      <dgm:spPr/>
    </dgm:pt>
    <dgm:pt modelId="{BCFDB9A7-B70D-45EE-9CA6-CA531A40AEAD}" type="pres">
      <dgm:prSet presAssocID="{C476FBEC-FAF1-472F-8F7B-85E564B16B0F}" presName="accentRepeatNode" presStyleLbl="solidFgAcc1" presStyleIdx="6" presStyleCnt="7"/>
      <dgm:spPr/>
    </dgm:pt>
  </dgm:ptLst>
  <dgm:cxnLst>
    <dgm:cxn modelId="{982E7409-025D-4F44-944B-D1AF1EDC7AD6}" type="presOf" srcId="{CDB5FACF-B869-48E1-BB7A-0245DFE4912B}" destId="{8843CAB9-3CCD-4CD7-996C-35D0B133E52F}" srcOrd="0" destOrd="0" presId="urn:microsoft.com/office/officeart/2008/layout/VerticalCurvedList"/>
    <dgm:cxn modelId="{6400830A-E642-487E-B5C7-8827A219638A}" type="presOf" srcId="{B3671F3F-B3F7-4A4E-9619-797A112EE3DC}" destId="{16BA610D-8F12-4A9A-BE1E-C4E57950546B}" srcOrd="0" destOrd="0" presId="urn:microsoft.com/office/officeart/2008/layout/VerticalCurvedList"/>
    <dgm:cxn modelId="{204C6F49-B1B7-4153-B21F-E9FB51FEBFCC}" srcId="{462AA218-89B7-401E-821A-74AE569759CF}" destId="{36AB4526-C99B-4823-8013-228D44432043}" srcOrd="0" destOrd="0" parTransId="{EEC63EDA-3BD3-4036-913C-1BE6D8C3B0DA}" sibTransId="{9B190E8B-F4DE-4348-AFDF-B260D4487E63}"/>
    <dgm:cxn modelId="{9DC6B149-6070-41DB-9BB9-5B76843854EA}" srcId="{462AA218-89B7-401E-821A-74AE569759CF}" destId="{3BED74D3-FF2F-49B6-94F1-213067025E61}" srcOrd="3" destOrd="0" parTransId="{4E74046E-A14E-4146-BB48-EE65FB3ECCE1}" sibTransId="{D7CCB8FA-E488-49B8-BF79-D14192C397B7}"/>
    <dgm:cxn modelId="{1430D656-2DBD-48CC-A5E9-FDF3789AB019}" srcId="{462AA218-89B7-401E-821A-74AE569759CF}" destId="{EACB0CF4-BBFC-4D8A-B45B-B98B4945D8CA}" srcOrd="1" destOrd="0" parTransId="{D338079B-B548-4521-8014-29641B990841}" sibTransId="{DFEBFFA3-A58C-45BE-AC18-FBC513F8EFB7}"/>
    <dgm:cxn modelId="{6996835D-F62B-4968-8FF3-043AD6835591}" srcId="{462AA218-89B7-401E-821A-74AE569759CF}" destId="{C476FBEC-FAF1-472F-8F7B-85E564B16B0F}" srcOrd="6" destOrd="0" parTransId="{0C1051C0-700D-4856-8C63-D240DCBDD46E}" sibTransId="{1958FE33-4504-4340-9DA8-1D8F36CF9BF9}"/>
    <dgm:cxn modelId="{CB7A1561-10BF-4AC3-BC57-31F08C2095A2}" type="presOf" srcId="{EACB0CF4-BBFC-4D8A-B45B-B98B4945D8CA}" destId="{7C1C49C3-785C-48F5-B348-48902CFB6DD5}" srcOrd="0" destOrd="0" presId="urn:microsoft.com/office/officeart/2008/layout/VerticalCurvedList"/>
    <dgm:cxn modelId="{0B160965-8BF1-4883-8969-A461E3EB84B4}" srcId="{462AA218-89B7-401E-821A-74AE569759CF}" destId="{2C1BE7EB-4A66-43D6-84CD-5F789711ABE1}" srcOrd="2" destOrd="0" parTransId="{C5523E83-FE68-411F-AA38-D616EE1AE6F0}" sibTransId="{B37CCB93-A494-438B-9398-5773F95941B2}"/>
    <dgm:cxn modelId="{C8F91765-46FA-4069-8216-B2360E7F5052}" type="presOf" srcId="{9B190E8B-F4DE-4348-AFDF-B260D4487E63}" destId="{1EDA0398-7E5B-431E-BF5E-125846B51AEE}" srcOrd="0" destOrd="0" presId="urn:microsoft.com/office/officeart/2008/layout/VerticalCurvedList"/>
    <dgm:cxn modelId="{C111D87C-4A4C-4EEA-8080-C527019EF401}" type="presOf" srcId="{2C1BE7EB-4A66-43D6-84CD-5F789711ABE1}" destId="{80C261F0-8334-4DB5-9499-6A6764CA6BAF}" srcOrd="0" destOrd="0" presId="urn:microsoft.com/office/officeart/2008/layout/VerticalCurvedList"/>
    <dgm:cxn modelId="{FB719784-3A0C-40B8-BA8C-12A1E4AECC7F}" type="presOf" srcId="{C476FBEC-FAF1-472F-8F7B-85E564B16B0F}" destId="{B7F2361A-391A-4D44-9100-C6175D488894}" srcOrd="0" destOrd="0" presId="urn:microsoft.com/office/officeart/2008/layout/VerticalCurvedList"/>
    <dgm:cxn modelId="{AF98BD92-6E02-437F-88A2-26FFD4B8477D}" type="presOf" srcId="{36AB4526-C99B-4823-8013-228D44432043}" destId="{BF796F8E-DA20-490E-9A93-C290509C1D37}" srcOrd="0" destOrd="0" presId="urn:microsoft.com/office/officeart/2008/layout/VerticalCurvedList"/>
    <dgm:cxn modelId="{BA7096A8-1079-4481-AB6C-6B4C4509936F}" srcId="{462AA218-89B7-401E-821A-74AE569759CF}" destId="{B3671F3F-B3F7-4A4E-9619-797A112EE3DC}" srcOrd="5" destOrd="0" parTransId="{2C9C856A-45E4-4D15-BF70-D2DDD0FB1E2A}" sibTransId="{729665BB-4A1C-4FD2-AF48-6178D74875E7}"/>
    <dgm:cxn modelId="{2ABC54B1-CA3F-42C3-A7E9-F6F31E8A916F}" srcId="{462AA218-89B7-401E-821A-74AE569759CF}" destId="{CDB5FACF-B869-48E1-BB7A-0245DFE4912B}" srcOrd="4" destOrd="0" parTransId="{BF14199A-AF2A-4565-8213-9420D42954C1}" sibTransId="{C79C4BA9-7E82-4DD0-B883-75FEBB56994E}"/>
    <dgm:cxn modelId="{2EC9C1ED-FAB6-41AD-89FC-6C0747FF1231}" type="presOf" srcId="{462AA218-89B7-401E-821A-74AE569759CF}" destId="{DFC5172F-A828-4BFF-B687-9EB6BE3F0FA2}" srcOrd="0" destOrd="0" presId="urn:microsoft.com/office/officeart/2008/layout/VerticalCurvedList"/>
    <dgm:cxn modelId="{103C5BF9-518C-43C7-830A-C2B5D52519B7}" type="presOf" srcId="{3BED74D3-FF2F-49B6-94F1-213067025E61}" destId="{07770F81-AEE9-484F-883D-83B93E1DBE31}" srcOrd="0" destOrd="0" presId="urn:microsoft.com/office/officeart/2008/layout/VerticalCurvedList"/>
    <dgm:cxn modelId="{156B91A7-E440-47BE-B3A5-E6D3F49DC978}" type="presParOf" srcId="{DFC5172F-A828-4BFF-B687-9EB6BE3F0FA2}" destId="{D8580A9A-1A1A-43CF-8C24-586613A5A0C4}" srcOrd="0" destOrd="0" presId="urn:microsoft.com/office/officeart/2008/layout/VerticalCurvedList"/>
    <dgm:cxn modelId="{E2D1E2BD-00DB-4B27-98E9-69EE076D6E12}" type="presParOf" srcId="{D8580A9A-1A1A-43CF-8C24-586613A5A0C4}" destId="{5A1D284C-F74E-4D96-B270-02A8179B90F9}" srcOrd="0" destOrd="0" presId="urn:microsoft.com/office/officeart/2008/layout/VerticalCurvedList"/>
    <dgm:cxn modelId="{F7940B36-C5D6-4099-A380-72D6D85581F9}" type="presParOf" srcId="{5A1D284C-F74E-4D96-B270-02A8179B90F9}" destId="{052C9A03-07C5-45DC-B2D1-6FBC9A7E6440}" srcOrd="0" destOrd="0" presId="urn:microsoft.com/office/officeart/2008/layout/VerticalCurvedList"/>
    <dgm:cxn modelId="{075DF631-D54E-4D57-A355-7E95C2428A3D}" type="presParOf" srcId="{5A1D284C-F74E-4D96-B270-02A8179B90F9}" destId="{1EDA0398-7E5B-431E-BF5E-125846B51AEE}" srcOrd="1" destOrd="0" presId="urn:microsoft.com/office/officeart/2008/layout/VerticalCurvedList"/>
    <dgm:cxn modelId="{8FB80BC1-43A0-44B4-BBD4-036A3CDE9F19}" type="presParOf" srcId="{5A1D284C-F74E-4D96-B270-02A8179B90F9}" destId="{1F96F4C3-306B-4684-AC7B-B682F98075AA}" srcOrd="2" destOrd="0" presId="urn:microsoft.com/office/officeart/2008/layout/VerticalCurvedList"/>
    <dgm:cxn modelId="{96E228C3-32A2-47AA-BF20-6073256A58F9}" type="presParOf" srcId="{5A1D284C-F74E-4D96-B270-02A8179B90F9}" destId="{8424D395-8657-4D4C-8D5B-B3C70606AC65}" srcOrd="3" destOrd="0" presId="urn:microsoft.com/office/officeart/2008/layout/VerticalCurvedList"/>
    <dgm:cxn modelId="{134311EC-7363-4AA8-A166-9286A0DD06F2}" type="presParOf" srcId="{D8580A9A-1A1A-43CF-8C24-586613A5A0C4}" destId="{BF796F8E-DA20-490E-9A93-C290509C1D37}" srcOrd="1" destOrd="0" presId="urn:microsoft.com/office/officeart/2008/layout/VerticalCurvedList"/>
    <dgm:cxn modelId="{6660BC83-295B-4859-ADB7-1F63FF02D88C}" type="presParOf" srcId="{D8580A9A-1A1A-43CF-8C24-586613A5A0C4}" destId="{6D715363-6185-4113-B836-164B321FC4AA}" srcOrd="2" destOrd="0" presId="urn:microsoft.com/office/officeart/2008/layout/VerticalCurvedList"/>
    <dgm:cxn modelId="{6C7107AC-7087-488D-BFB0-A8711AC3AA75}" type="presParOf" srcId="{6D715363-6185-4113-B836-164B321FC4AA}" destId="{0DB3267E-E777-4D87-B68F-C2E9771CDDDE}" srcOrd="0" destOrd="0" presId="urn:microsoft.com/office/officeart/2008/layout/VerticalCurvedList"/>
    <dgm:cxn modelId="{6E53F395-9EBC-459E-943F-9ECD3909F69C}" type="presParOf" srcId="{D8580A9A-1A1A-43CF-8C24-586613A5A0C4}" destId="{7C1C49C3-785C-48F5-B348-48902CFB6DD5}" srcOrd="3" destOrd="0" presId="urn:microsoft.com/office/officeart/2008/layout/VerticalCurvedList"/>
    <dgm:cxn modelId="{B19387A4-E064-4036-82AE-DC4A4C4689C7}" type="presParOf" srcId="{D8580A9A-1A1A-43CF-8C24-586613A5A0C4}" destId="{E6B33028-E7CE-4468-AD2A-C01573AB8CDC}" srcOrd="4" destOrd="0" presId="urn:microsoft.com/office/officeart/2008/layout/VerticalCurvedList"/>
    <dgm:cxn modelId="{37B0A440-7761-4B30-B0EB-6EDEB6E0BA94}" type="presParOf" srcId="{E6B33028-E7CE-4468-AD2A-C01573AB8CDC}" destId="{48FC2FA4-7D91-48E8-8615-00A989759FD3}" srcOrd="0" destOrd="0" presId="urn:microsoft.com/office/officeart/2008/layout/VerticalCurvedList"/>
    <dgm:cxn modelId="{6FDD3890-5AEB-4EBF-A2D1-987168931885}" type="presParOf" srcId="{D8580A9A-1A1A-43CF-8C24-586613A5A0C4}" destId="{80C261F0-8334-4DB5-9499-6A6764CA6BAF}" srcOrd="5" destOrd="0" presId="urn:microsoft.com/office/officeart/2008/layout/VerticalCurvedList"/>
    <dgm:cxn modelId="{25FA0095-72A7-4B58-8B59-5902D0A3169D}" type="presParOf" srcId="{D8580A9A-1A1A-43CF-8C24-586613A5A0C4}" destId="{6C1FD535-BB77-4514-8979-FB93FD884C7D}" srcOrd="6" destOrd="0" presId="urn:microsoft.com/office/officeart/2008/layout/VerticalCurvedList"/>
    <dgm:cxn modelId="{476FB133-D683-4C81-B81F-33CD2C023EFE}" type="presParOf" srcId="{6C1FD535-BB77-4514-8979-FB93FD884C7D}" destId="{2481F5F9-D440-4DF6-91E4-CE6E28196235}" srcOrd="0" destOrd="0" presId="urn:microsoft.com/office/officeart/2008/layout/VerticalCurvedList"/>
    <dgm:cxn modelId="{8209D134-C09A-4ACA-AF77-323C8CF9092D}" type="presParOf" srcId="{D8580A9A-1A1A-43CF-8C24-586613A5A0C4}" destId="{07770F81-AEE9-484F-883D-83B93E1DBE31}" srcOrd="7" destOrd="0" presId="urn:microsoft.com/office/officeart/2008/layout/VerticalCurvedList"/>
    <dgm:cxn modelId="{979187D6-B8B2-4131-9B89-6A073C97910C}" type="presParOf" srcId="{D8580A9A-1A1A-43CF-8C24-586613A5A0C4}" destId="{10785727-CA81-4655-B430-E4C6C2CD3E1C}" srcOrd="8" destOrd="0" presId="urn:microsoft.com/office/officeart/2008/layout/VerticalCurvedList"/>
    <dgm:cxn modelId="{4283BFF0-BCCC-40DB-BDE4-EB26A8F7FC8A}" type="presParOf" srcId="{10785727-CA81-4655-B430-E4C6C2CD3E1C}" destId="{74611938-3B0F-4CF3-9074-793FE835089D}" srcOrd="0" destOrd="0" presId="urn:microsoft.com/office/officeart/2008/layout/VerticalCurvedList"/>
    <dgm:cxn modelId="{BA4B81BB-FD96-4C52-8952-83927E704FF9}" type="presParOf" srcId="{D8580A9A-1A1A-43CF-8C24-586613A5A0C4}" destId="{8843CAB9-3CCD-4CD7-996C-35D0B133E52F}" srcOrd="9" destOrd="0" presId="urn:microsoft.com/office/officeart/2008/layout/VerticalCurvedList"/>
    <dgm:cxn modelId="{2E61A749-7F60-4F8F-8039-2809AAC72C3B}" type="presParOf" srcId="{D8580A9A-1A1A-43CF-8C24-586613A5A0C4}" destId="{97C600B2-B57E-4010-9CDC-41FCB6B4A86C}" srcOrd="10" destOrd="0" presId="urn:microsoft.com/office/officeart/2008/layout/VerticalCurvedList"/>
    <dgm:cxn modelId="{67E13CE8-7A7D-413F-91A3-F868A261B6C2}" type="presParOf" srcId="{97C600B2-B57E-4010-9CDC-41FCB6B4A86C}" destId="{2E88DDE1-5FD1-4C0D-9A30-9AE1DEDB23E4}" srcOrd="0" destOrd="0" presId="urn:microsoft.com/office/officeart/2008/layout/VerticalCurvedList"/>
    <dgm:cxn modelId="{D09EF244-6677-423C-B9D7-03738E60AA07}" type="presParOf" srcId="{D8580A9A-1A1A-43CF-8C24-586613A5A0C4}" destId="{16BA610D-8F12-4A9A-BE1E-C4E57950546B}" srcOrd="11" destOrd="0" presId="urn:microsoft.com/office/officeart/2008/layout/VerticalCurvedList"/>
    <dgm:cxn modelId="{0EC9E360-858A-4E04-88A7-8A01ABF2EF86}" type="presParOf" srcId="{D8580A9A-1A1A-43CF-8C24-586613A5A0C4}" destId="{00978A8E-12CE-45C4-BA9E-31CC08D89C67}" srcOrd="12" destOrd="0" presId="urn:microsoft.com/office/officeart/2008/layout/VerticalCurvedList"/>
    <dgm:cxn modelId="{A4A7A546-BDD7-421E-B5CA-BBAE1D0639A7}" type="presParOf" srcId="{00978A8E-12CE-45C4-BA9E-31CC08D89C67}" destId="{42E6FEF1-7F94-409A-AE81-EB3918E60DEB}" srcOrd="0" destOrd="0" presId="urn:microsoft.com/office/officeart/2008/layout/VerticalCurvedList"/>
    <dgm:cxn modelId="{64BDBBA1-39D5-40D6-A024-24DFEE6D151F}" type="presParOf" srcId="{D8580A9A-1A1A-43CF-8C24-586613A5A0C4}" destId="{B7F2361A-391A-4D44-9100-C6175D488894}" srcOrd="13" destOrd="0" presId="urn:microsoft.com/office/officeart/2008/layout/VerticalCurvedList"/>
    <dgm:cxn modelId="{FCB44CA9-D677-48AB-82B1-6860B85D806D}" type="presParOf" srcId="{D8580A9A-1A1A-43CF-8C24-586613A5A0C4}" destId="{C908A7AA-C223-4F2F-8AAC-758FCFBCC9AC}" srcOrd="14" destOrd="0" presId="urn:microsoft.com/office/officeart/2008/layout/VerticalCurvedList"/>
    <dgm:cxn modelId="{E4836EBD-0AB5-40A1-B697-746996D1A3FB}" type="presParOf" srcId="{C908A7AA-C223-4F2F-8AAC-758FCFBCC9AC}" destId="{BCFDB9A7-B70D-45EE-9CA6-CA531A40AEA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2AA218-89B7-401E-821A-74AE569759CF}"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n-US"/>
        </a:p>
      </dgm:t>
    </dgm:pt>
    <dgm:pt modelId="{36AB4526-C99B-4823-8013-228D44432043}">
      <dgm:prSet phldrT="[Text]"/>
      <dgm:spPr/>
      <dgm:t>
        <a:bodyPr/>
        <a:lstStyle/>
        <a:p>
          <a:pPr algn="l">
            <a:buFont typeface="Symbol" panose="05050102010706020507" pitchFamily="18" charset="2"/>
            <a:buChar char=""/>
          </a:pPr>
          <a:r>
            <a:rPr lang="en-US" dirty="0"/>
            <a:t>Upon submission of all required documentation, the GBAC Quality Assurance team will review for accuracy and compliance. The length of the assessment depends on the size of the facility and regions covered, which can take anywhere between 2 weeks and 4 weeks for a final decision to be made. </a:t>
          </a:r>
          <a:endParaRPr lang="en-US" u="none" dirty="0"/>
        </a:p>
      </dgm:t>
    </dgm:pt>
    <dgm:pt modelId="{EEC63EDA-3BD3-4036-913C-1BE6D8C3B0DA}" type="parTrans" cxnId="{204C6F49-B1B7-4153-B21F-E9FB51FEBFCC}">
      <dgm:prSet/>
      <dgm:spPr/>
      <dgm:t>
        <a:bodyPr/>
        <a:lstStyle/>
        <a:p>
          <a:endParaRPr lang="en-US" u="none"/>
        </a:p>
      </dgm:t>
    </dgm:pt>
    <dgm:pt modelId="{9B190E8B-F4DE-4348-AFDF-B260D4487E63}" type="sibTrans" cxnId="{204C6F49-B1B7-4153-B21F-E9FB51FEBFCC}">
      <dgm:prSet/>
      <dgm:spPr/>
      <dgm:t>
        <a:bodyPr/>
        <a:lstStyle/>
        <a:p>
          <a:endParaRPr lang="en-US" u="none"/>
        </a:p>
      </dgm:t>
    </dgm:pt>
    <dgm:pt modelId="{7B613C12-97DA-49B2-90F8-A7A063B67033}">
      <dgm:prSet/>
      <dgm:spPr/>
      <dgm:t>
        <a:bodyPr/>
        <a:lstStyle/>
        <a:p>
          <a:r>
            <a:rPr lang="en-US" b="1"/>
            <a:t>What next? </a:t>
          </a:r>
        </a:p>
      </dgm:t>
    </dgm:pt>
    <dgm:pt modelId="{C0CCF954-38D2-4DDA-BEC0-E3E9CD0C45A0}" type="parTrans" cxnId="{D1B80C84-449B-4DBB-B56B-F8A9C31F4DE3}">
      <dgm:prSet/>
      <dgm:spPr/>
      <dgm:t>
        <a:bodyPr/>
        <a:lstStyle/>
        <a:p>
          <a:endParaRPr lang="en-US"/>
        </a:p>
      </dgm:t>
    </dgm:pt>
    <dgm:pt modelId="{3E4977CB-C98D-4206-B259-0A922E5257D0}" type="sibTrans" cxnId="{D1B80C84-449B-4DBB-B56B-F8A9C31F4DE3}">
      <dgm:prSet/>
      <dgm:spPr/>
      <dgm:t>
        <a:bodyPr/>
        <a:lstStyle/>
        <a:p>
          <a:endParaRPr lang="en-US"/>
        </a:p>
      </dgm:t>
    </dgm:pt>
    <dgm:pt modelId="{94F63A91-0F80-472E-8EBF-08B59063951F}">
      <dgm:prSet/>
      <dgm:spPr/>
      <dgm:t>
        <a:bodyPr/>
        <a:lstStyle/>
        <a:p>
          <a:pPr>
            <a:buFont typeface="Symbol" panose="05050102010706020507" pitchFamily="18" charset="2"/>
            <a:buChar char=""/>
          </a:pPr>
          <a:r>
            <a:rPr lang="en-US"/>
            <a:t>Upon review and all requirements are met, your facility will qualify for the accreditation of GBAC STAR and will receive notice of qualification.</a:t>
          </a:r>
        </a:p>
      </dgm:t>
    </dgm:pt>
    <dgm:pt modelId="{9F198539-D954-4373-AB09-73DF7C43A476}" type="parTrans" cxnId="{AD3CDC12-DDDF-4B88-B867-172A307AD3A8}">
      <dgm:prSet/>
      <dgm:spPr/>
      <dgm:t>
        <a:bodyPr/>
        <a:lstStyle/>
        <a:p>
          <a:endParaRPr lang="en-US"/>
        </a:p>
      </dgm:t>
    </dgm:pt>
    <dgm:pt modelId="{35185E87-4AC9-4A0E-890C-722B26EFC9B5}" type="sibTrans" cxnId="{AD3CDC12-DDDF-4B88-B867-172A307AD3A8}">
      <dgm:prSet/>
      <dgm:spPr/>
      <dgm:t>
        <a:bodyPr/>
        <a:lstStyle/>
        <a:p>
          <a:endParaRPr lang="en-US"/>
        </a:p>
      </dgm:t>
    </dgm:pt>
    <dgm:pt modelId="{0273F117-34EB-4263-A090-86E551A610E7}">
      <dgm:prSet/>
      <dgm:spPr/>
      <dgm:t>
        <a:bodyPr/>
        <a:lstStyle/>
        <a:p>
          <a:pPr>
            <a:buFont typeface="Symbol" panose="05050102010706020507" pitchFamily="18" charset="2"/>
            <a:buChar char=""/>
          </a:pPr>
          <a:r>
            <a:rPr lang="en-US"/>
            <a:t>You will then receive your final invoice for the Accreditation Fee balance due.</a:t>
          </a:r>
        </a:p>
      </dgm:t>
    </dgm:pt>
    <dgm:pt modelId="{BC5E222E-4A2A-4373-A68D-08AE60F43172}" type="parTrans" cxnId="{CBE73373-2769-4052-BD51-E833C31EEA6F}">
      <dgm:prSet/>
      <dgm:spPr/>
      <dgm:t>
        <a:bodyPr/>
        <a:lstStyle/>
        <a:p>
          <a:endParaRPr lang="en-US"/>
        </a:p>
      </dgm:t>
    </dgm:pt>
    <dgm:pt modelId="{FEEF371B-74CA-4D49-BA8D-51FFF4EF7323}" type="sibTrans" cxnId="{CBE73373-2769-4052-BD51-E833C31EEA6F}">
      <dgm:prSet/>
      <dgm:spPr/>
      <dgm:t>
        <a:bodyPr/>
        <a:lstStyle/>
        <a:p>
          <a:endParaRPr lang="en-US"/>
        </a:p>
      </dgm:t>
    </dgm:pt>
    <dgm:pt modelId="{F809394C-5D5D-42F2-9087-007EC64E59EF}">
      <dgm:prSet/>
      <dgm:spPr/>
      <dgm:t>
        <a:bodyPr/>
        <a:lstStyle/>
        <a:p>
          <a:pPr>
            <a:buFont typeface="Symbol" panose="05050102010706020507" pitchFamily="18" charset="2"/>
            <a:buChar char=""/>
          </a:pPr>
          <a:r>
            <a:rPr lang="en-US"/>
            <a:t>A facility’s accreditation becomes effective upon a letter of approval by the GBAC Quality Assurance Team and payment in full of the accreditation fee. </a:t>
          </a:r>
        </a:p>
      </dgm:t>
    </dgm:pt>
    <dgm:pt modelId="{25C595DE-22B5-4E9B-BEBA-50E7F70E69A0}" type="parTrans" cxnId="{55FF3F2B-87BD-4989-9600-8E12DD0F83E3}">
      <dgm:prSet/>
      <dgm:spPr/>
      <dgm:t>
        <a:bodyPr/>
        <a:lstStyle/>
        <a:p>
          <a:endParaRPr lang="en-US"/>
        </a:p>
      </dgm:t>
    </dgm:pt>
    <dgm:pt modelId="{A50196E0-D2CB-465E-804E-805FCDF010CC}" type="sibTrans" cxnId="{55FF3F2B-87BD-4989-9600-8E12DD0F83E3}">
      <dgm:prSet/>
      <dgm:spPr/>
      <dgm:t>
        <a:bodyPr/>
        <a:lstStyle/>
        <a:p>
          <a:endParaRPr lang="en-US"/>
        </a:p>
      </dgm:t>
    </dgm:pt>
    <dgm:pt modelId="{D74A58DF-C077-48C4-9E7E-1509DF325A44}">
      <dgm:prSet/>
      <dgm:spPr/>
      <dgm:t>
        <a:bodyPr/>
        <a:lstStyle/>
        <a:p>
          <a:pPr>
            <a:buFont typeface="Symbol" panose="05050102010706020507" pitchFamily="18" charset="2"/>
            <a:buChar char=""/>
          </a:pPr>
          <a:r>
            <a:rPr lang="en-US"/>
            <a:t>The date that you obtain your accreditation is known as your anniversary date. The initial accreditation is valid for one (1) year from that date. All renewals are based on the accreditation date. </a:t>
          </a:r>
        </a:p>
      </dgm:t>
    </dgm:pt>
    <dgm:pt modelId="{1B15CD91-F4C4-4EA4-8781-6799BB148871}" type="parTrans" cxnId="{E0318F64-5FC2-4427-BCF5-1953443CB59B}">
      <dgm:prSet/>
      <dgm:spPr/>
      <dgm:t>
        <a:bodyPr/>
        <a:lstStyle/>
        <a:p>
          <a:endParaRPr lang="en-US"/>
        </a:p>
      </dgm:t>
    </dgm:pt>
    <dgm:pt modelId="{82CC60C2-89E0-46F2-8387-331FFFA3CD9E}" type="sibTrans" cxnId="{E0318F64-5FC2-4427-BCF5-1953443CB59B}">
      <dgm:prSet/>
      <dgm:spPr/>
      <dgm:t>
        <a:bodyPr/>
        <a:lstStyle/>
        <a:p>
          <a:endParaRPr lang="en-US"/>
        </a:p>
      </dgm:t>
    </dgm:pt>
    <dgm:pt modelId="{7920166C-F764-4F9D-AA29-D190244B0A77}" type="pres">
      <dgm:prSet presAssocID="{462AA218-89B7-401E-821A-74AE569759CF}" presName="Name0" presStyleCnt="0">
        <dgm:presLayoutVars>
          <dgm:dir/>
          <dgm:animLvl val="lvl"/>
          <dgm:resizeHandles val="exact"/>
        </dgm:presLayoutVars>
      </dgm:prSet>
      <dgm:spPr/>
    </dgm:pt>
    <dgm:pt modelId="{6F687409-3B02-4211-B7FF-C194DF488447}" type="pres">
      <dgm:prSet presAssocID="{7B613C12-97DA-49B2-90F8-A7A063B67033}" presName="boxAndChildren" presStyleCnt="0"/>
      <dgm:spPr/>
    </dgm:pt>
    <dgm:pt modelId="{5F31CB2F-CC58-4FDA-8074-5CAEF2C9A6C0}" type="pres">
      <dgm:prSet presAssocID="{7B613C12-97DA-49B2-90F8-A7A063B67033}" presName="parentTextBox" presStyleLbl="node1" presStyleIdx="0" presStyleCnt="2"/>
      <dgm:spPr/>
    </dgm:pt>
    <dgm:pt modelId="{6F5654FB-15EC-4D7F-9ACC-5317099F8B43}" type="pres">
      <dgm:prSet presAssocID="{7B613C12-97DA-49B2-90F8-A7A063B67033}" presName="entireBox" presStyleLbl="node1" presStyleIdx="0" presStyleCnt="2"/>
      <dgm:spPr/>
    </dgm:pt>
    <dgm:pt modelId="{C1BD0B9E-F79D-4AE9-9293-52936C14BF80}" type="pres">
      <dgm:prSet presAssocID="{7B613C12-97DA-49B2-90F8-A7A063B67033}" presName="descendantBox" presStyleCnt="0"/>
      <dgm:spPr/>
    </dgm:pt>
    <dgm:pt modelId="{99999534-6A93-4E0B-8404-E5E0822BCD51}" type="pres">
      <dgm:prSet presAssocID="{94F63A91-0F80-472E-8EBF-08B59063951F}" presName="childTextBox" presStyleLbl="fgAccFollowNode1" presStyleIdx="0" presStyleCnt="4">
        <dgm:presLayoutVars>
          <dgm:bulletEnabled val="1"/>
        </dgm:presLayoutVars>
      </dgm:prSet>
      <dgm:spPr/>
    </dgm:pt>
    <dgm:pt modelId="{5D94D04F-0086-4399-A879-6226E46B03A9}" type="pres">
      <dgm:prSet presAssocID="{0273F117-34EB-4263-A090-86E551A610E7}" presName="childTextBox" presStyleLbl="fgAccFollowNode1" presStyleIdx="1" presStyleCnt="4">
        <dgm:presLayoutVars>
          <dgm:bulletEnabled val="1"/>
        </dgm:presLayoutVars>
      </dgm:prSet>
      <dgm:spPr/>
    </dgm:pt>
    <dgm:pt modelId="{ED561471-CF58-4ABC-B945-25BFB30BB8DF}" type="pres">
      <dgm:prSet presAssocID="{F809394C-5D5D-42F2-9087-007EC64E59EF}" presName="childTextBox" presStyleLbl="fgAccFollowNode1" presStyleIdx="2" presStyleCnt="4">
        <dgm:presLayoutVars>
          <dgm:bulletEnabled val="1"/>
        </dgm:presLayoutVars>
      </dgm:prSet>
      <dgm:spPr/>
    </dgm:pt>
    <dgm:pt modelId="{DDFB3B5F-CCD2-4772-A813-CA6FC9CDEEAB}" type="pres">
      <dgm:prSet presAssocID="{D74A58DF-C077-48C4-9E7E-1509DF325A44}" presName="childTextBox" presStyleLbl="fgAccFollowNode1" presStyleIdx="3" presStyleCnt="4">
        <dgm:presLayoutVars>
          <dgm:bulletEnabled val="1"/>
        </dgm:presLayoutVars>
      </dgm:prSet>
      <dgm:spPr/>
    </dgm:pt>
    <dgm:pt modelId="{F9706577-5F69-485F-91CC-B8EF2E0C28D7}" type="pres">
      <dgm:prSet presAssocID="{9B190E8B-F4DE-4348-AFDF-B260D4487E63}" presName="sp" presStyleCnt="0"/>
      <dgm:spPr/>
    </dgm:pt>
    <dgm:pt modelId="{8DAEB42A-181B-435C-B311-517E21BC7A8F}" type="pres">
      <dgm:prSet presAssocID="{36AB4526-C99B-4823-8013-228D44432043}" presName="arrowAndChildren" presStyleCnt="0"/>
      <dgm:spPr/>
    </dgm:pt>
    <dgm:pt modelId="{93ABE28D-2E0C-464B-B5DC-78245867344E}" type="pres">
      <dgm:prSet presAssocID="{36AB4526-C99B-4823-8013-228D44432043}" presName="parentTextArrow" presStyleLbl="node1" presStyleIdx="1" presStyleCnt="2" custScaleX="85804" custScaleY="47268"/>
      <dgm:spPr/>
    </dgm:pt>
  </dgm:ptLst>
  <dgm:cxnLst>
    <dgm:cxn modelId="{4444D200-3E17-4ADB-AF45-498484F18708}" type="presOf" srcId="{F809394C-5D5D-42F2-9087-007EC64E59EF}" destId="{ED561471-CF58-4ABC-B945-25BFB30BB8DF}" srcOrd="0" destOrd="0" presId="urn:microsoft.com/office/officeart/2005/8/layout/process4"/>
    <dgm:cxn modelId="{AD3CDC12-DDDF-4B88-B867-172A307AD3A8}" srcId="{7B613C12-97DA-49B2-90F8-A7A063B67033}" destId="{94F63A91-0F80-472E-8EBF-08B59063951F}" srcOrd="0" destOrd="0" parTransId="{9F198539-D954-4373-AB09-73DF7C43A476}" sibTransId="{35185E87-4AC9-4A0E-890C-722B26EFC9B5}"/>
    <dgm:cxn modelId="{55FF3F2B-87BD-4989-9600-8E12DD0F83E3}" srcId="{7B613C12-97DA-49B2-90F8-A7A063B67033}" destId="{F809394C-5D5D-42F2-9087-007EC64E59EF}" srcOrd="2" destOrd="0" parTransId="{25C595DE-22B5-4E9B-BEBA-50E7F70E69A0}" sibTransId="{A50196E0-D2CB-465E-804E-805FCDF010CC}"/>
    <dgm:cxn modelId="{37D0DB2D-4971-4B89-96F8-4140E84D15FC}" type="presOf" srcId="{7B613C12-97DA-49B2-90F8-A7A063B67033}" destId="{6F5654FB-15EC-4D7F-9ACC-5317099F8B43}" srcOrd="1" destOrd="0" presId="urn:microsoft.com/office/officeart/2005/8/layout/process4"/>
    <dgm:cxn modelId="{2B2BC847-9462-4FF8-8B0F-4FCE8CE04EBB}" type="presOf" srcId="{36AB4526-C99B-4823-8013-228D44432043}" destId="{93ABE28D-2E0C-464B-B5DC-78245867344E}" srcOrd="0" destOrd="0" presId="urn:microsoft.com/office/officeart/2005/8/layout/process4"/>
    <dgm:cxn modelId="{204C6F49-B1B7-4153-B21F-E9FB51FEBFCC}" srcId="{462AA218-89B7-401E-821A-74AE569759CF}" destId="{36AB4526-C99B-4823-8013-228D44432043}" srcOrd="0" destOrd="0" parTransId="{EEC63EDA-3BD3-4036-913C-1BE6D8C3B0DA}" sibTransId="{9B190E8B-F4DE-4348-AFDF-B260D4487E63}"/>
    <dgm:cxn modelId="{93B39058-D936-46FC-9892-FF074A5A1AB3}" type="presOf" srcId="{94F63A91-0F80-472E-8EBF-08B59063951F}" destId="{99999534-6A93-4E0B-8404-E5E0822BCD51}" srcOrd="0" destOrd="0" presId="urn:microsoft.com/office/officeart/2005/8/layout/process4"/>
    <dgm:cxn modelId="{E0318F64-5FC2-4427-BCF5-1953443CB59B}" srcId="{7B613C12-97DA-49B2-90F8-A7A063B67033}" destId="{D74A58DF-C077-48C4-9E7E-1509DF325A44}" srcOrd="3" destOrd="0" parTransId="{1B15CD91-F4C4-4EA4-8781-6799BB148871}" sibTransId="{82CC60C2-89E0-46F2-8387-331FFFA3CD9E}"/>
    <dgm:cxn modelId="{CBE73373-2769-4052-BD51-E833C31EEA6F}" srcId="{7B613C12-97DA-49B2-90F8-A7A063B67033}" destId="{0273F117-34EB-4263-A090-86E551A610E7}" srcOrd="1" destOrd="0" parTransId="{BC5E222E-4A2A-4373-A68D-08AE60F43172}" sibTransId="{FEEF371B-74CA-4D49-BA8D-51FFF4EF7323}"/>
    <dgm:cxn modelId="{71B3E07D-5CD6-49B5-B47C-A31D13D5B5EA}" type="presOf" srcId="{0273F117-34EB-4263-A090-86E551A610E7}" destId="{5D94D04F-0086-4399-A879-6226E46B03A9}" srcOrd="0" destOrd="0" presId="urn:microsoft.com/office/officeart/2005/8/layout/process4"/>
    <dgm:cxn modelId="{D1B80C84-449B-4DBB-B56B-F8A9C31F4DE3}" srcId="{462AA218-89B7-401E-821A-74AE569759CF}" destId="{7B613C12-97DA-49B2-90F8-A7A063B67033}" srcOrd="1" destOrd="0" parTransId="{C0CCF954-38D2-4DDA-BEC0-E3E9CD0C45A0}" sibTransId="{3E4977CB-C98D-4206-B259-0A922E5257D0}"/>
    <dgm:cxn modelId="{1EB776AA-FF26-4CF4-8A4C-962A0B80B996}" type="presOf" srcId="{7B613C12-97DA-49B2-90F8-A7A063B67033}" destId="{5F31CB2F-CC58-4FDA-8074-5CAEF2C9A6C0}" srcOrd="0" destOrd="0" presId="urn:microsoft.com/office/officeart/2005/8/layout/process4"/>
    <dgm:cxn modelId="{D4FC3CC0-793C-41CE-BA9B-AE6F789C430B}" type="presOf" srcId="{462AA218-89B7-401E-821A-74AE569759CF}" destId="{7920166C-F764-4F9D-AA29-D190244B0A77}" srcOrd="0" destOrd="0" presId="urn:microsoft.com/office/officeart/2005/8/layout/process4"/>
    <dgm:cxn modelId="{701BF1F4-34FB-4FE9-B286-58F5719996C2}" type="presOf" srcId="{D74A58DF-C077-48C4-9E7E-1509DF325A44}" destId="{DDFB3B5F-CCD2-4772-A813-CA6FC9CDEEAB}" srcOrd="0" destOrd="0" presId="urn:microsoft.com/office/officeart/2005/8/layout/process4"/>
    <dgm:cxn modelId="{D470B5D2-A945-47F7-9BAC-EB5CFDAE235D}" type="presParOf" srcId="{7920166C-F764-4F9D-AA29-D190244B0A77}" destId="{6F687409-3B02-4211-B7FF-C194DF488447}" srcOrd="0" destOrd="0" presId="urn:microsoft.com/office/officeart/2005/8/layout/process4"/>
    <dgm:cxn modelId="{86126C4F-84D7-43E1-BF41-94D8A1098A00}" type="presParOf" srcId="{6F687409-3B02-4211-B7FF-C194DF488447}" destId="{5F31CB2F-CC58-4FDA-8074-5CAEF2C9A6C0}" srcOrd="0" destOrd="0" presId="urn:microsoft.com/office/officeart/2005/8/layout/process4"/>
    <dgm:cxn modelId="{97BD5B22-0625-4908-8A45-E47C44FC8D24}" type="presParOf" srcId="{6F687409-3B02-4211-B7FF-C194DF488447}" destId="{6F5654FB-15EC-4D7F-9ACC-5317099F8B43}" srcOrd="1" destOrd="0" presId="urn:microsoft.com/office/officeart/2005/8/layout/process4"/>
    <dgm:cxn modelId="{8E3AE080-A45F-4216-A065-52B6D65E905F}" type="presParOf" srcId="{6F687409-3B02-4211-B7FF-C194DF488447}" destId="{C1BD0B9E-F79D-4AE9-9293-52936C14BF80}" srcOrd="2" destOrd="0" presId="urn:microsoft.com/office/officeart/2005/8/layout/process4"/>
    <dgm:cxn modelId="{3EBE12C7-6A75-482C-96D7-FB72FE8AF2F9}" type="presParOf" srcId="{C1BD0B9E-F79D-4AE9-9293-52936C14BF80}" destId="{99999534-6A93-4E0B-8404-E5E0822BCD51}" srcOrd="0" destOrd="0" presId="urn:microsoft.com/office/officeart/2005/8/layout/process4"/>
    <dgm:cxn modelId="{797B5098-4D0F-4841-8D30-87D17F2D717B}" type="presParOf" srcId="{C1BD0B9E-F79D-4AE9-9293-52936C14BF80}" destId="{5D94D04F-0086-4399-A879-6226E46B03A9}" srcOrd="1" destOrd="0" presId="urn:microsoft.com/office/officeart/2005/8/layout/process4"/>
    <dgm:cxn modelId="{402CA9A2-CEEB-489A-B767-2E509E8B8236}" type="presParOf" srcId="{C1BD0B9E-F79D-4AE9-9293-52936C14BF80}" destId="{ED561471-CF58-4ABC-B945-25BFB30BB8DF}" srcOrd="2" destOrd="0" presId="urn:microsoft.com/office/officeart/2005/8/layout/process4"/>
    <dgm:cxn modelId="{D787079E-0E97-40E3-82D7-D9EB92C2BDCB}" type="presParOf" srcId="{C1BD0B9E-F79D-4AE9-9293-52936C14BF80}" destId="{DDFB3B5F-CCD2-4772-A813-CA6FC9CDEEAB}" srcOrd="3" destOrd="0" presId="urn:microsoft.com/office/officeart/2005/8/layout/process4"/>
    <dgm:cxn modelId="{62F356A6-B12D-4BFB-90D1-9D4839F87AD4}" type="presParOf" srcId="{7920166C-F764-4F9D-AA29-D190244B0A77}" destId="{F9706577-5F69-485F-91CC-B8EF2E0C28D7}" srcOrd="1" destOrd="0" presId="urn:microsoft.com/office/officeart/2005/8/layout/process4"/>
    <dgm:cxn modelId="{D35615DE-1E16-47B9-AC27-073F7F6ED817}" type="presParOf" srcId="{7920166C-F764-4F9D-AA29-D190244B0A77}" destId="{8DAEB42A-181B-435C-B311-517E21BC7A8F}" srcOrd="2" destOrd="0" presId="urn:microsoft.com/office/officeart/2005/8/layout/process4"/>
    <dgm:cxn modelId="{7A8AAA1C-BB59-4D6B-939C-6B136CBAE3B9}" type="presParOf" srcId="{8DAEB42A-181B-435C-B311-517E21BC7A8F}" destId="{93ABE28D-2E0C-464B-B5DC-78245867344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EEDE61-6E83-4F7A-8E1E-51F280AFE1C9}" type="doc">
      <dgm:prSet loTypeId="urn:microsoft.com/office/officeart/2005/8/layout/target2" loCatId="relationship" qsTypeId="urn:microsoft.com/office/officeart/2005/8/quickstyle/simple1" qsCatId="simple" csTypeId="urn:microsoft.com/office/officeart/2005/8/colors/colorful3" csCatId="colorful" phldr="1"/>
      <dgm:spPr/>
      <dgm:t>
        <a:bodyPr/>
        <a:lstStyle/>
        <a:p>
          <a:endParaRPr lang="en-US"/>
        </a:p>
      </dgm:t>
    </dgm:pt>
    <dgm:pt modelId="{F7C05933-E26D-4433-93B0-466E94B2938F}">
      <dgm:prSet phldrT="[Text]"/>
      <dgm:spPr/>
      <dgm:t>
        <a:bodyPr/>
        <a:lstStyle/>
        <a:p>
          <a:pPr algn="ctr"/>
          <a:r>
            <a:rPr lang="en-US" b="1" dirty="0"/>
            <a:t>Restaurants:</a:t>
          </a:r>
          <a:br>
            <a:rPr lang="en-US" dirty="0"/>
          </a:br>
          <a:r>
            <a:rPr lang="en-US" dirty="0"/>
            <a:t>    </a:t>
          </a:r>
          <a:br>
            <a:rPr lang="en-US" dirty="0"/>
          </a:br>
          <a:r>
            <a:rPr lang="en-US" dirty="0"/>
            <a:t>1 per 100 seats</a:t>
          </a:r>
        </a:p>
      </dgm:t>
    </dgm:pt>
    <dgm:pt modelId="{9993E9CA-DA28-4C16-B192-D72813D5A087}" type="parTrans" cxnId="{5FD85AD3-30C0-4D83-B80C-AE6684F6AEAF}">
      <dgm:prSet/>
      <dgm:spPr/>
      <dgm:t>
        <a:bodyPr/>
        <a:lstStyle/>
        <a:p>
          <a:endParaRPr lang="en-US"/>
        </a:p>
      </dgm:t>
    </dgm:pt>
    <dgm:pt modelId="{DA7B3B06-C107-43A1-8ACA-42848EF9EB4C}" type="sibTrans" cxnId="{5FD85AD3-30C0-4D83-B80C-AE6684F6AEAF}">
      <dgm:prSet/>
      <dgm:spPr/>
      <dgm:t>
        <a:bodyPr/>
        <a:lstStyle/>
        <a:p>
          <a:endParaRPr lang="en-US"/>
        </a:p>
      </dgm:t>
    </dgm:pt>
    <dgm:pt modelId="{756CECC1-B570-4208-A4BB-D8A6E0D170D5}">
      <dgm:prSet/>
      <dgm:spPr/>
      <dgm:t>
        <a:bodyPr/>
        <a:lstStyle/>
        <a:p>
          <a:r>
            <a:rPr lang="en-US" b="1" dirty="0"/>
            <a:t>Arenas:</a:t>
          </a:r>
          <a:br>
            <a:rPr lang="en-US" dirty="0"/>
          </a:br>
          <a:r>
            <a:rPr lang="en-US" dirty="0"/>
            <a:t>             </a:t>
          </a:r>
          <a:br>
            <a:rPr lang="en-US" dirty="0"/>
          </a:br>
          <a:r>
            <a:rPr lang="en-US" dirty="0"/>
            <a:t>1 per $1,000 of fee</a:t>
          </a:r>
        </a:p>
      </dgm:t>
    </dgm:pt>
    <dgm:pt modelId="{EB8A4F7F-B700-4579-8708-1F17FE2ABEEF}" type="parTrans" cxnId="{A0D9BB78-4F75-46E5-8715-9721D1F763EE}">
      <dgm:prSet/>
      <dgm:spPr/>
      <dgm:t>
        <a:bodyPr/>
        <a:lstStyle/>
        <a:p>
          <a:endParaRPr lang="en-US"/>
        </a:p>
      </dgm:t>
    </dgm:pt>
    <dgm:pt modelId="{60D9AB5C-B1A3-42B9-BEB0-15C5F7BCDE2E}" type="sibTrans" cxnId="{A0D9BB78-4F75-46E5-8715-9721D1F763EE}">
      <dgm:prSet/>
      <dgm:spPr/>
      <dgm:t>
        <a:bodyPr/>
        <a:lstStyle/>
        <a:p>
          <a:endParaRPr lang="en-US"/>
        </a:p>
      </dgm:t>
    </dgm:pt>
    <dgm:pt modelId="{FCD10BEE-9035-4C3B-8364-9BFE8DDE2DBB}">
      <dgm:prSet/>
      <dgm:spPr/>
      <dgm:t>
        <a:bodyPr/>
        <a:lstStyle/>
        <a:p>
          <a:pPr algn="ctr"/>
          <a:r>
            <a:rPr lang="en-US" b="1" dirty="0"/>
            <a:t>All other facilities:</a:t>
          </a:r>
          <a:br>
            <a:rPr lang="en-US" dirty="0"/>
          </a:br>
          <a:r>
            <a:rPr lang="en-US" dirty="0"/>
            <a:t>1 per $1,000 of fee</a:t>
          </a:r>
        </a:p>
      </dgm:t>
    </dgm:pt>
    <dgm:pt modelId="{88E70136-688E-48FF-863C-52931E261A25}" type="parTrans" cxnId="{FA28B80F-A8A9-470F-89B2-D0475813F303}">
      <dgm:prSet/>
      <dgm:spPr/>
      <dgm:t>
        <a:bodyPr/>
        <a:lstStyle/>
        <a:p>
          <a:endParaRPr lang="en-US"/>
        </a:p>
      </dgm:t>
    </dgm:pt>
    <dgm:pt modelId="{E9EDB8AE-A879-43E9-A850-A01D09545E91}" type="sibTrans" cxnId="{FA28B80F-A8A9-470F-89B2-D0475813F303}">
      <dgm:prSet/>
      <dgm:spPr/>
      <dgm:t>
        <a:bodyPr/>
        <a:lstStyle/>
        <a:p>
          <a:endParaRPr lang="en-US"/>
        </a:p>
      </dgm:t>
    </dgm:pt>
    <dgm:pt modelId="{A32546C5-7FE3-4592-A355-E9B72F76EFD1}">
      <dgm:prSet phldrT="[Text]"/>
      <dgm:spPr/>
      <dgm:t>
        <a:bodyPr/>
        <a:lstStyle/>
        <a:p>
          <a:r>
            <a:rPr lang="en-US" b="1" dirty="0"/>
            <a:t>Hotels:</a:t>
          </a:r>
          <a:br>
            <a:rPr lang="en-US" dirty="0"/>
          </a:br>
          <a:r>
            <a:rPr lang="en-US" dirty="0"/>
            <a:t>              </a:t>
          </a:r>
          <a:br>
            <a:rPr lang="en-US" dirty="0"/>
          </a:br>
          <a:r>
            <a:rPr lang="en-US" dirty="0"/>
            <a:t>1 per 100 rooms</a:t>
          </a:r>
        </a:p>
      </dgm:t>
    </dgm:pt>
    <dgm:pt modelId="{4B9C55CF-151E-4756-8B9F-3E0EB6788BA0}" type="parTrans" cxnId="{F5D62FE4-3B23-46DC-848E-017C6A486769}">
      <dgm:prSet/>
      <dgm:spPr/>
      <dgm:t>
        <a:bodyPr/>
        <a:lstStyle/>
        <a:p>
          <a:endParaRPr lang="en-US"/>
        </a:p>
      </dgm:t>
    </dgm:pt>
    <dgm:pt modelId="{77E556D0-95A8-4AB5-B790-174462989F00}" type="sibTrans" cxnId="{F5D62FE4-3B23-46DC-848E-017C6A486769}">
      <dgm:prSet/>
      <dgm:spPr/>
      <dgm:t>
        <a:bodyPr/>
        <a:lstStyle/>
        <a:p>
          <a:endParaRPr lang="en-US"/>
        </a:p>
      </dgm:t>
    </dgm:pt>
    <dgm:pt modelId="{2BE52A5B-35BA-4B5F-A512-EA63F62FFCEF}">
      <dgm:prSet/>
      <dgm:spPr/>
      <dgm:t>
        <a:bodyPr/>
        <a:lstStyle/>
        <a:p>
          <a:r>
            <a:rPr lang="en-US" dirty="0"/>
            <a:t>ISSA Annual Membership</a:t>
          </a:r>
        </a:p>
      </dgm:t>
    </dgm:pt>
    <dgm:pt modelId="{717FBC5B-2B75-451E-A3F2-69024AAB00CB}" type="parTrans" cxnId="{4C340B71-94AB-4B62-80B6-D03DBF1B7DBD}">
      <dgm:prSet/>
      <dgm:spPr/>
      <dgm:t>
        <a:bodyPr/>
        <a:lstStyle/>
        <a:p>
          <a:endParaRPr lang="en-US"/>
        </a:p>
      </dgm:t>
    </dgm:pt>
    <dgm:pt modelId="{7AEF6982-184F-4A75-8AE6-85D3C0C93C12}" type="sibTrans" cxnId="{4C340B71-94AB-4B62-80B6-D03DBF1B7DBD}">
      <dgm:prSet/>
      <dgm:spPr/>
      <dgm:t>
        <a:bodyPr/>
        <a:lstStyle/>
        <a:p>
          <a:endParaRPr lang="en-US"/>
        </a:p>
      </dgm:t>
    </dgm:pt>
    <dgm:pt modelId="{4AF7618F-C6B2-4085-B50C-ECD46C06200F}">
      <dgm:prSet phldrT="[Text]"/>
      <dgm:spPr/>
      <dgm:t>
        <a:bodyPr/>
        <a:lstStyle/>
        <a:p>
          <a:r>
            <a:rPr lang="en-US" dirty="0"/>
            <a:t>GBAC Online Fundamentals Course: </a:t>
          </a:r>
          <a:r>
            <a:rPr lang="en-US" b="0" i="0" dirty="0"/>
            <a:t>Cleaning &amp; Disinfection Principles</a:t>
          </a:r>
          <a:endParaRPr lang="en-US" dirty="0"/>
        </a:p>
      </dgm:t>
    </dgm:pt>
    <dgm:pt modelId="{1ECF309E-552D-41DA-9B08-2159BC1B2433}" type="parTrans" cxnId="{3B98A117-8713-4DE6-92CF-6546A232D162}">
      <dgm:prSet/>
      <dgm:spPr/>
      <dgm:t>
        <a:bodyPr/>
        <a:lstStyle/>
        <a:p>
          <a:endParaRPr lang="en-US"/>
        </a:p>
      </dgm:t>
    </dgm:pt>
    <dgm:pt modelId="{45462144-1552-4E1F-ACCC-190CA8CC4061}" type="sibTrans" cxnId="{3B98A117-8713-4DE6-92CF-6546A232D162}">
      <dgm:prSet/>
      <dgm:spPr/>
      <dgm:t>
        <a:bodyPr/>
        <a:lstStyle/>
        <a:p>
          <a:endParaRPr lang="en-US"/>
        </a:p>
      </dgm:t>
    </dgm:pt>
    <dgm:pt modelId="{E99EA52D-C5F7-4F6B-9BDB-7436A5D78F0D}" type="pres">
      <dgm:prSet presAssocID="{E3EEDE61-6E83-4F7A-8E1E-51F280AFE1C9}" presName="Name0" presStyleCnt="0">
        <dgm:presLayoutVars>
          <dgm:chMax val="3"/>
          <dgm:chPref val="1"/>
          <dgm:dir/>
          <dgm:animLvl val="lvl"/>
          <dgm:resizeHandles/>
        </dgm:presLayoutVars>
      </dgm:prSet>
      <dgm:spPr/>
    </dgm:pt>
    <dgm:pt modelId="{0B495A61-5F86-4618-A5A6-F7B4BA0BE4DB}" type="pres">
      <dgm:prSet presAssocID="{E3EEDE61-6E83-4F7A-8E1E-51F280AFE1C9}" presName="outerBox" presStyleCnt="0"/>
      <dgm:spPr/>
    </dgm:pt>
    <dgm:pt modelId="{7BC9D36C-23AD-4981-9DE0-3CE1ADAD1A49}" type="pres">
      <dgm:prSet presAssocID="{E3EEDE61-6E83-4F7A-8E1E-51F280AFE1C9}" presName="outerBoxParent" presStyleLbl="node1" presStyleIdx="0" presStyleCnt="2"/>
      <dgm:spPr/>
    </dgm:pt>
    <dgm:pt modelId="{F8A119D2-C771-4A9C-841F-E3D808F77C37}" type="pres">
      <dgm:prSet presAssocID="{E3EEDE61-6E83-4F7A-8E1E-51F280AFE1C9}" presName="outerBoxChildren" presStyleCnt="0"/>
      <dgm:spPr/>
    </dgm:pt>
    <dgm:pt modelId="{8B79B2CE-E162-48C0-A44B-1E54EAFB9089}" type="pres">
      <dgm:prSet presAssocID="{E3EEDE61-6E83-4F7A-8E1E-51F280AFE1C9}" presName="middleBox" presStyleCnt="0"/>
      <dgm:spPr/>
    </dgm:pt>
    <dgm:pt modelId="{A0D69A48-2399-40F7-BE52-E12B6284EF32}" type="pres">
      <dgm:prSet presAssocID="{E3EEDE61-6E83-4F7A-8E1E-51F280AFE1C9}" presName="middleBoxParent" presStyleLbl="node1" presStyleIdx="1" presStyleCnt="2"/>
      <dgm:spPr/>
    </dgm:pt>
    <dgm:pt modelId="{9AE133C8-0A0A-443A-9F7E-BF82672E7B52}" type="pres">
      <dgm:prSet presAssocID="{E3EEDE61-6E83-4F7A-8E1E-51F280AFE1C9}" presName="middleBoxChildren" presStyleCnt="0"/>
      <dgm:spPr/>
    </dgm:pt>
    <dgm:pt modelId="{97FFC81E-6543-4C8A-9393-D3A8229D464C}" type="pres">
      <dgm:prSet presAssocID="{F7C05933-E26D-4433-93B0-466E94B2938F}" presName="mChild" presStyleLbl="fgAcc1" presStyleIdx="0" presStyleCnt="4">
        <dgm:presLayoutVars>
          <dgm:bulletEnabled val="1"/>
        </dgm:presLayoutVars>
      </dgm:prSet>
      <dgm:spPr/>
    </dgm:pt>
    <dgm:pt modelId="{DAF14149-4099-4613-B888-A2571CA18C7D}" type="pres">
      <dgm:prSet presAssocID="{DA7B3B06-C107-43A1-8ACA-42848EF9EB4C}" presName="middleSibTrans" presStyleCnt="0"/>
      <dgm:spPr/>
    </dgm:pt>
    <dgm:pt modelId="{E67B49A2-EDDF-4646-94BA-2B114929975C}" type="pres">
      <dgm:prSet presAssocID="{A32546C5-7FE3-4592-A355-E9B72F76EFD1}" presName="mChild" presStyleLbl="fgAcc1" presStyleIdx="1" presStyleCnt="4">
        <dgm:presLayoutVars>
          <dgm:bulletEnabled val="1"/>
        </dgm:presLayoutVars>
      </dgm:prSet>
      <dgm:spPr/>
    </dgm:pt>
    <dgm:pt modelId="{16A129AC-4960-4547-BCB7-9F45F9F12665}" type="pres">
      <dgm:prSet presAssocID="{77E556D0-95A8-4AB5-B790-174462989F00}" presName="middleSibTrans" presStyleCnt="0"/>
      <dgm:spPr/>
    </dgm:pt>
    <dgm:pt modelId="{7EE2A19C-57E3-4ABF-9598-F97DF9729F4A}" type="pres">
      <dgm:prSet presAssocID="{756CECC1-B570-4208-A4BB-D8A6E0D170D5}" presName="mChild" presStyleLbl="fgAcc1" presStyleIdx="2" presStyleCnt="4">
        <dgm:presLayoutVars>
          <dgm:bulletEnabled val="1"/>
        </dgm:presLayoutVars>
      </dgm:prSet>
      <dgm:spPr/>
    </dgm:pt>
    <dgm:pt modelId="{53D6DD7A-471F-421A-8FFB-47A1E5803857}" type="pres">
      <dgm:prSet presAssocID="{60D9AB5C-B1A3-42B9-BEB0-15C5F7BCDE2E}" presName="middleSibTrans" presStyleCnt="0"/>
      <dgm:spPr/>
    </dgm:pt>
    <dgm:pt modelId="{45C0685A-878D-4506-BCE2-260F8D40D08B}" type="pres">
      <dgm:prSet presAssocID="{FCD10BEE-9035-4C3B-8364-9BFE8DDE2DBB}" presName="mChild" presStyleLbl="fgAcc1" presStyleIdx="3" presStyleCnt="4">
        <dgm:presLayoutVars>
          <dgm:bulletEnabled val="1"/>
        </dgm:presLayoutVars>
      </dgm:prSet>
      <dgm:spPr/>
    </dgm:pt>
  </dgm:ptLst>
  <dgm:cxnLst>
    <dgm:cxn modelId="{FA28B80F-A8A9-470F-89B2-D0475813F303}" srcId="{4AF7618F-C6B2-4085-B50C-ECD46C06200F}" destId="{FCD10BEE-9035-4C3B-8364-9BFE8DDE2DBB}" srcOrd="3" destOrd="0" parTransId="{88E70136-688E-48FF-863C-52931E261A25}" sibTransId="{E9EDB8AE-A879-43E9-A850-A01D09545E91}"/>
    <dgm:cxn modelId="{3B98A117-8713-4DE6-92CF-6546A232D162}" srcId="{E3EEDE61-6E83-4F7A-8E1E-51F280AFE1C9}" destId="{4AF7618F-C6B2-4085-B50C-ECD46C06200F}" srcOrd="1" destOrd="0" parTransId="{1ECF309E-552D-41DA-9B08-2159BC1B2433}" sibTransId="{45462144-1552-4E1F-ACCC-190CA8CC4061}"/>
    <dgm:cxn modelId="{3378D739-4664-4DE0-A68E-8B78C4530AF2}" type="presOf" srcId="{4AF7618F-C6B2-4085-B50C-ECD46C06200F}" destId="{A0D69A48-2399-40F7-BE52-E12B6284EF32}" srcOrd="0" destOrd="0" presId="urn:microsoft.com/office/officeart/2005/8/layout/target2"/>
    <dgm:cxn modelId="{759CAA3B-4946-4A96-9C45-1C9056383E42}" type="presOf" srcId="{756CECC1-B570-4208-A4BB-D8A6E0D170D5}" destId="{7EE2A19C-57E3-4ABF-9598-F97DF9729F4A}" srcOrd="0" destOrd="0" presId="urn:microsoft.com/office/officeart/2005/8/layout/target2"/>
    <dgm:cxn modelId="{E87E476A-1A31-4CD9-A0E5-1E62041ACBE0}" type="presOf" srcId="{E3EEDE61-6E83-4F7A-8E1E-51F280AFE1C9}" destId="{E99EA52D-C5F7-4F6B-9BDB-7436A5D78F0D}" srcOrd="0" destOrd="0" presId="urn:microsoft.com/office/officeart/2005/8/layout/target2"/>
    <dgm:cxn modelId="{4C340B71-94AB-4B62-80B6-D03DBF1B7DBD}" srcId="{E3EEDE61-6E83-4F7A-8E1E-51F280AFE1C9}" destId="{2BE52A5B-35BA-4B5F-A512-EA63F62FFCEF}" srcOrd="0" destOrd="0" parTransId="{717FBC5B-2B75-451E-A3F2-69024AAB00CB}" sibTransId="{7AEF6982-184F-4A75-8AE6-85D3C0C93C12}"/>
    <dgm:cxn modelId="{F9E2B477-6A75-44B1-A2DC-EB93E2F6C188}" type="presOf" srcId="{F7C05933-E26D-4433-93B0-466E94B2938F}" destId="{97FFC81E-6543-4C8A-9393-D3A8229D464C}" srcOrd="0" destOrd="0" presId="urn:microsoft.com/office/officeart/2005/8/layout/target2"/>
    <dgm:cxn modelId="{A0D9BB78-4F75-46E5-8715-9721D1F763EE}" srcId="{4AF7618F-C6B2-4085-B50C-ECD46C06200F}" destId="{756CECC1-B570-4208-A4BB-D8A6E0D170D5}" srcOrd="2" destOrd="0" parTransId="{EB8A4F7F-B700-4579-8708-1F17FE2ABEEF}" sibTransId="{60D9AB5C-B1A3-42B9-BEB0-15C5F7BCDE2E}"/>
    <dgm:cxn modelId="{6E8DF998-5E68-4714-B9CB-106C1B67FA89}" type="presOf" srcId="{A32546C5-7FE3-4592-A355-E9B72F76EFD1}" destId="{E67B49A2-EDDF-4646-94BA-2B114929975C}" srcOrd="0" destOrd="0" presId="urn:microsoft.com/office/officeart/2005/8/layout/target2"/>
    <dgm:cxn modelId="{D62798A8-414D-4015-9419-F2A9CEAD205D}" type="presOf" srcId="{FCD10BEE-9035-4C3B-8364-9BFE8DDE2DBB}" destId="{45C0685A-878D-4506-BCE2-260F8D40D08B}" srcOrd="0" destOrd="0" presId="urn:microsoft.com/office/officeart/2005/8/layout/target2"/>
    <dgm:cxn modelId="{5FD85AD3-30C0-4D83-B80C-AE6684F6AEAF}" srcId="{4AF7618F-C6B2-4085-B50C-ECD46C06200F}" destId="{F7C05933-E26D-4433-93B0-466E94B2938F}" srcOrd="0" destOrd="0" parTransId="{9993E9CA-DA28-4C16-B192-D72813D5A087}" sibTransId="{DA7B3B06-C107-43A1-8ACA-42848EF9EB4C}"/>
    <dgm:cxn modelId="{140F6FD5-7C8A-4D9A-8FB1-75ACCA4FE3AD}" type="presOf" srcId="{2BE52A5B-35BA-4B5F-A512-EA63F62FFCEF}" destId="{7BC9D36C-23AD-4981-9DE0-3CE1ADAD1A49}" srcOrd="0" destOrd="0" presId="urn:microsoft.com/office/officeart/2005/8/layout/target2"/>
    <dgm:cxn modelId="{F5D62FE4-3B23-46DC-848E-017C6A486769}" srcId="{4AF7618F-C6B2-4085-B50C-ECD46C06200F}" destId="{A32546C5-7FE3-4592-A355-E9B72F76EFD1}" srcOrd="1" destOrd="0" parTransId="{4B9C55CF-151E-4756-8B9F-3E0EB6788BA0}" sibTransId="{77E556D0-95A8-4AB5-B790-174462989F00}"/>
    <dgm:cxn modelId="{DFCB0651-3D01-4D8F-A6B1-FE8F1C723F02}" type="presParOf" srcId="{E99EA52D-C5F7-4F6B-9BDB-7436A5D78F0D}" destId="{0B495A61-5F86-4618-A5A6-F7B4BA0BE4DB}" srcOrd="0" destOrd="0" presId="urn:microsoft.com/office/officeart/2005/8/layout/target2"/>
    <dgm:cxn modelId="{78788611-1DEF-4570-9661-FF12019F6348}" type="presParOf" srcId="{0B495A61-5F86-4618-A5A6-F7B4BA0BE4DB}" destId="{7BC9D36C-23AD-4981-9DE0-3CE1ADAD1A49}" srcOrd="0" destOrd="0" presId="urn:microsoft.com/office/officeart/2005/8/layout/target2"/>
    <dgm:cxn modelId="{94F19D06-9397-476F-9F6C-95ABC9013D5E}" type="presParOf" srcId="{0B495A61-5F86-4618-A5A6-F7B4BA0BE4DB}" destId="{F8A119D2-C771-4A9C-841F-E3D808F77C37}" srcOrd="1" destOrd="0" presId="urn:microsoft.com/office/officeart/2005/8/layout/target2"/>
    <dgm:cxn modelId="{ABB6C136-4578-4636-9041-E0BD176862E7}" type="presParOf" srcId="{E99EA52D-C5F7-4F6B-9BDB-7436A5D78F0D}" destId="{8B79B2CE-E162-48C0-A44B-1E54EAFB9089}" srcOrd="1" destOrd="0" presId="urn:microsoft.com/office/officeart/2005/8/layout/target2"/>
    <dgm:cxn modelId="{EAF14125-8FC3-469A-B730-D4F3B60FD15E}" type="presParOf" srcId="{8B79B2CE-E162-48C0-A44B-1E54EAFB9089}" destId="{A0D69A48-2399-40F7-BE52-E12B6284EF32}" srcOrd="0" destOrd="0" presId="urn:microsoft.com/office/officeart/2005/8/layout/target2"/>
    <dgm:cxn modelId="{FC998073-4520-41F9-A60B-94DD80B8A13D}" type="presParOf" srcId="{8B79B2CE-E162-48C0-A44B-1E54EAFB9089}" destId="{9AE133C8-0A0A-443A-9F7E-BF82672E7B52}" srcOrd="1" destOrd="0" presId="urn:microsoft.com/office/officeart/2005/8/layout/target2"/>
    <dgm:cxn modelId="{720A0B1D-B0C2-4733-B212-B839CBB85795}" type="presParOf" srcId="{9AE133C8-0A0A-443A-9F7E-BF82672E7B52}" destId="{97FFC81E-6543-4C8A-9393-D3A8229D464C}" srcOrd="0" destOrd="0" presId="urn:microsoft.com/office/officeart/2005/8/layout/target2"/>
    <dgm:cxn modelId="{1FC70268-3D82-426C-943B-39D944C55FF9}" type="presParOf" srcId="{9AE133C8-0A0A-443A-9F7E-BF82672E7B52}" destId="{DAF14149-4099-4613-B888-A2571CA18C7D}" srcOrd="1" destOrd="0" presId="urn:microsoft.com/office/officeart/2005/8/layout/target2"/>
    <dgm:cxn modelId="{CA8FBDA1-21CE-41C6-B145-0246099EA6F6}" type="presParOf" srcId="{9AE133C8-0A0A-443A-9F7E-BF82672E7B52}" destId="{E67B49A2-EDDF-4646-94BA-2B114929975C}" srcOrd="2" destOrd="0" presId="urn:microsoft.com/office/officeart/2005/8/layout/target2"/>
    <dgm:cxn modelId="{AB827F3D-E42A-4DA2-BFAF-3BD1D6415CF1}" type="presParOf" srcId="{9AE133C8-0A0A-443A-9F7E-BF82672E7B52}" destId="{16A129AC-4960-4547-BCB7-9F45F9F12665}" srcOrd="3" destOrd="0" presId="urn:microsoft.com/office/officeart/2005/8/layout/target2"/>
    <dgm:cxn modelId="{301B2C4C-9D59-4BD7-84A2-C3BFB76E79EA}" type="presParOf" srcId="{9AE133C8-0A0A-443A-9F7E-BF82672E7B52}" destId="{7EE2A19C-57E3-4ABF-9598-F97DF9729F4A}" srcOrd="4" destOrd="0" presId="urn:microsoft.com/office/officeart/2005/8/layout/target2"/>
    <dgm:cxn modelId="{FFF1C450-5737-4AB5-A0E0-7A76112C43EC}" type="presParOf" srcId="{9AE133C8-0A0A-443A-9F7E-BF82672E7B52}" destId="{53D6DD7A-471F-421A-8FFB-47A1E5803857}" srcOrd="5" destOrd="0" presId="urn:microsoft.com/office/officeart/2005/8/layout/target2"/>
    <dgm:cxn modelId="{1CD9C05F-53EF-4CA8-9327-B0A8E0689191}" type="presParOf" srcId="{9AE133C8-0A0A-443A-9F7E-BF82672E7B52}" destId="{45C0685A-878D-4506-BCE2-260F8D40D08B}" srcOrd="6"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EEDE61-6E83-4F7A-8E1E-51F280AFE1C9}"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E2CB74C3-13A1-4E3D-BC21-33BFB7F276D1}">
      <dgm:prSet/>
      <dgm:spPr/>
      <dgm:t>
        <a:bodyPr/>
        <a:lstStyle/>
        <a:p>
          <a:r>
            <a:rPr lang="en-US" dirty="0"/>
            <a:t>Official Approval Letter</a:t>
          </a:r>
        </a:p>
      </dgm:t>
    </dgm:pt>
    <dgm:pt modelId="{DDCF4E43-0FF1-4F2B-A157-06AF8EE610D9}" type="parTrans" cxnId="{43462B09-FE1F-4B41-A0F0-DA3D9A63ECA6}">
      <dgm:prSet/>
      <dgm:spPr/>
      <dgm:t>
        <a:bodyPr/>
        <a:lstStyle/>
        <a:p>
          <a:endParaRPr lang="en-US"/>
        </a:p>
      </dgm:t>
    </dgm:pt>
    <dgm:pt modelId="{B7CCEDA1-A736-40DC-AC11-CBBED1682B04}" type="sibTrans" cxnId="{43462B09-FE1F-4B41-A0F0-DA3D9A63ECA6}">
      <dgm:prSet/>
      <dgm:spPr/>
      <dgm:t>
        <a:bodyPr/>
        <a:lstStyle/>
        <a:p>
          <a:endParaRPr lang="en-US"/>
        </a:p>
      </dgm:t>
    </dgm:pt>
    <dgm:pt modelId="{8A22BC1F-8DF9-47E9-8052-F8540C191EB6}">
      <dgm:prSet/>
      <dgm:spPr/>
      <dgm:t>
        <a:bodyPr/>
        <a:lstStyle/>
        <a:p>
          <a:r>
            <a:rPr lang="en-US" dirty="0"/>
            <a:t>Certificate</a:t>
          </a:r>
        </a:p>
      </dgm:t>
    </dgm:pt>
    <dgm:pt modelId="{34ED4664-50F0-4390-84D2-C1C534CFB03D}" type="parTrans" cxnId="{9F1B159F-EBBB-4B41-8B3B-BC4565B9176A}">
      <dgm:prSet/>
      <dgm:spPr/>
      <dgm:t>
        <a:bodyPr/>
        <a:lstStyle/>
        <a:p>
          <a:endParaRPr lang="en-US"/>
        </a:p>
      </dgm:t>
    </dgm:pt>
    <dgm:pt modelId="{16077658-E438-4C00-A25F-D6A881CB09B1}" type="sibTrans" cxnId="{9F1B159F-EBBB-4B41-8B3B-BC4565B9176A}">
      <dgm:prSet/>
      <dgm:spPr/>
      <dgm:t>
        <a:bodyPr/>
        <a:lstStyle/>
        <a:p>
          <a:endParaRPr lang="en-US"/>
        </a:p>
      </dgm:t>
    </dgm:pt>
    <dgm:pt modelId="{4FBA73D0-34A7-404D-B2B0-A6EDA48B7AF9}">
      <dgm:prSet/>
      <dgm:spPr/>
      <dgm:t>
        <a:bodyPr/>
        <a:lstStyle/>
        <a:p>
          <a:r>
            <a:rPr lang="en-US" dirty="0"/>
            <a:t>Year Specific Accreditation Seal &amp; Decal</a:t>
          </a:r>
        </a:p>
      </dgm:t>
    </dgm:pt>
    <dgm:pt modelId="{ED9D7DCD-8ED4-4318-BCC1-193AE9331EE6}" type="parTrans" cxnId="{E0235421-F38D-4025-AEAD-AAB30BD58ED3}">
      <dgm:prSet/>
      <dgm:spPr/>
      <dgm:t>
        <a:bodyPr/>
        <a:lstStyle/>
        <a:p>
          <a:endParaRPr lang="en-US"/>
        </a:p>
      </dgm:t>
    </dgm:pt>
    <dgm:pt modelId="{2B59E8A0-118B-4215-98CD-4255E1B99B6B}" type="sibTrans" cxnId="{E0235421-F38D-4025-AEAD-AAB30BD58ED3}">
      <dgm:prSet/>
      <dgm:spPr/>
      <dgm:t>
        <a:bodyPr/>
        <a:lstStyle/>
        <a:p>
          <a:endParaRPr lang="en-US"/>
        </a:p>
      </dgm:t>
    </dgm:pt>
    <dgm:pt modelId="{D7771721-C08A-4D6A-BDEE-8EF4AF64F919}">
      <dgm:prSet/>
      <dgm:spPr/>
      <dgm:t>
        <a:bodyPr/>
        <a:lstStyle/>
        <a:p>
          <a:r>
            <a:rPr lang="en-US" dirty="0"/>
            <a:t>Access to </a:t>
          </a:r>
          <a:r>
            <a:rPr lang="en-US" b="1" i="0" dirty="0"/>
            <a:t>GBAC STAR Facility Portal</a:t>
          </a:r>
          <a:endParaRPr lang="en-US" dirty="0"/>
        </a:p>
      </dgm:t>
    </dgm:pt>
    <dgm:pt modelId="{8B4EF81A-AD72-473A-BCED-591377ADB7EE}" type="parTrans" cxnId="{94D21F36-6D14-4797-A1B4-B7E2BF368BC4}">
      <dgm:prSet/>
      <dgm:spPr/>
      <dgm:t>
        <a:bodyPr/>
        <a:lstStyle/>
        <a:p>
          <a:endParaRPr lang="en-US"/>
        </a:p>
      </dgm:t>
    </dgm:pt>
    <dgm:pt modelId="{E3BA7CD6-9101-46CA-ACB5-DE2709E18044}" type="sibTrans" cxnId="{94D21F36-6D14-4797-A1B4-B7E2BF368BC4}">
      <dgm:prSet/>
      <dgm:spPr/>
      <dgm:t>
        <a:bodyPr/>
        <a:lstStyle/>
        <a:p>
          <a:endParaRPr lang="en-US"/>
        </a:p>
      </dgm:t>
    </dgm:pt>
    <dgm:pt modelId="{A3DDA903-1C6E-4C59-9667-168721B3CC80}">
      <dgm:prSet/>
      <dgm:spPr/>
      <dgm:t>
        <a:bodyPr/>
        <a:lstStyle/>
        <a:p>
          <a:r>
            <a:rPr lang="en-US" b="0" i="0" dirty="0"/>
            <a:t>High Resolution Facility Seal</a:t>
          </a:r>
          <a:endParaRPr lang="en-US" b="0" dirty="0"/>
        </a:p>
      </dgm:t>
    </dgm:pt>
    <dgm:pt modelId="{E73640AF-A69F-44D4-9200-BE5E9336315D}" type="parTrans" cxnId="{811978BA-A97C-4F14-9813-4A16E39EB3D2}">
      <dgm:prSet/>
      <dgm:spPr/>
      <dgm:t>
        <a:bodyPr/>
        <a:lstStyle/>
        <a:p>
          <a:endParaRPr lang="en-US"/>
        </a:p>
      </dgm:t>
    </dgm:pt>
    <dgm:pt modelId="{58AA33AB-2D1A-4AEF-8DE8-BF4019629339}" type="sibTrans" cxnId="{811978BA-A97C-4F14-9813-4A16E39EB3D2}">
      <dgm:prSet/>
      <dgm:spPr/>
      <dgm:t>
        <a:bodyPr/>
        <a:lstStyle/>
        <a:p>
          <a:endParaRPr lang="en-US"/>
        </a:p>
      </dgm:t>
    </dgm:pt>
    <dgm:pt modelId="{C1D4E4C4-6EF8-4C00-9430-D8AB61C9BDCE}">
      <dgm:prSet/>
      <dgm:spPr/>
      <dgm:t>
        <a:bodyPr/>
        <a:lstStyle/>
        <a:p>
          <a:r>
            <a:rPr lang="en-US" dirty="0"/>
            <a:t>Press Release Template</a:t>
          </a:r>
        </a:p>
      </dgm:t>
    </dgm:pt>
    <dgm:pt modelId="{294F2C04-2DD1-400B-A067-ED4EE04D094D}" type="parTrans" cxnId="{007D2377-AD52-426F-9226-D3F0F3D7100F}">
      <dgm:prSet/>
      <dgm:spPr/>
      <dgm:t>
        <a:bodyPr/>
        <a:lstStyle/>
        <a:p>
          <a:endParaRPr lang="en-US"/>
        </a:p>
      </dgm:t>
    </dgm:pt>
    <dgm:pt modelId="{21699F9C-3970-4905-9F6B-8621284DF3E5}" type="sibTrans" cxnId="{007D2377-AD52-426F-9226-D3F0F3D7100F}">
      <dgm:prSet/>
      <dgm:spPr/>
      <dgm:t>
        <a:bodyPr/>
        <a:lstStyle/>
        <a:p>
          <a:endParaRPr lang="en-US"/>
        </a:p>
      </dgm:t>
    </dgm:pt>
    <dgm:pt modelId="{B9FE0821-7136-433F-9C47-D1AAC96EBBD1}">
      <dgm:prSet/>
      <dgm:spPr/>
      <dgm:t>
        <a:bodyPr/>
        <a:lstStyle/>
        <a:p>
          <a:r>
            <a:rPr lang="en-US" dirty="0"/>
            <a:t>Social Media Template</a:t>
          </a:r>
        </a:p>
      </dgm:t>
    </dgm:pt>
    <dgm:pt modelId="{1B180E49-29C3-48E6-B4D2-CC010479AEED}" type="parTrans" cxnId="{88AD2F98-4544-4E93-BB8D-6C56EB5188C7}">
      <dgm:prSet/>
      <dgm:spPr/>
      <dgm:t>
        <a:bodyPr/>
        <a:lstStyle/>
        <a:p>
          <a:endParaRPr lang="en-US"/>
        </a:p>
      </dgm:t>
    </dgm:pt>
    <dgm:pt modelId="{709320A8-CCB9-4CE7-BE8E-FC9DCF0DD81E}" type="sibTrans" cxnId="{88AD2F98-4544-4E93-BB8D-6C56EB5188C7}">
      <dgm:prSet/>
      <dgm:spPr/>
      <dgm:t>
        <a:bodyPr/>
        <a:lstStyle/>
        <a:p>
          <a:endParaRPr lang="en-US"/>
        </a:p>
      </dgm:t>
    </dgm:pt>
    <dgm:pt modelId="{9DE8394B-205E-4CD6-906C-A3AAF925C13C}">
      <dgm:prSet/>
      <dgm:spPr/>
      <dgm:t>
        <a:bodyPr/>
        <a:lstStyle/>
        <a:p>
          <a:r>
            <a:rPr lang="en-US" dirty="0"/>
            <a:t>Bios</a:t>
          </a:r>
        </a:p>
      </dgm:t>
    </dgm:pt>
    <dgm:pt modelId="{1A9484A5-F152-410E-A43D-4F11832C08AE}" type="parTrans" cxnId="{89B0208A-31FD-47FF-A19D-5B73FBB9540C}">
      <dgm:prSet/>
      <dgm:spPr/>
      <dgm:t>
        <a:bodyPr/>
        <a:lstStyle/>
        <a:p>
          <a:endParaRPr lang="en-US"/>
        </a:p>
      </dgm:t>
    </dgm:pt>
    <dgm:pt modelId="{18E409FD-4F60-4DAB-A575-A45C9E590F35}" type="sibTrans" cxnId="{89B0208A-31FD-47FF-A19D-5B73FBB9540C}">
      <dgm:prSet/>
      <dgm:spPr/>
      <dgm:t>
        <a:bodyPr/>
        <a:lstStyle/>
        <a:p>
          <a:endParaRPr lang="en-US"/>
        </a:p>
      </dgm:t>
    </dgm:pt>
    <dgm:pt modelId="{4C16D6D7-8EF7-4742-A26D-4BF56E600BF8}">
      <dgm:prSet/>
      <dgm:spPr/>
      <dgm:t>
        <a:bodyPr/>
        <a:lstStyle/>
        <a:p>
          <a:r>
            <a:rPr lang="en-US" dirty="0"/>
            <a:t>Boilerplates</a:t>
          </a:r>
        </a:p>
      </dgm:t>
    </dgm:pt>
    <dgm:pt modelId="{BC6496D4-85F5-496E-9150-6FAA832BBF03}" type="parTrans" cxnId="{C98B0CFF-5E84-4278-87DE-3D72EA4749C3}">
      <dgm:prSet/>
      <dgm:spPr/>
      <dgm:t>
        <a:bodyPr/>
        <a:lstStyle/>
        <a:p>
          <a:endParaRPr lang="en-US"/>
        </a:p>
      </dgm:t>
    </dgm:pt>
    <dgm:pt modelId="{36A8089A-E7F9-41EC-B39A-88B59A3FEB10}" type="sibTrans" cxnId="{C98B0CFF-5E84-4278-87DE-3D72EA4749C3}">
      <dgm:prSet/>
      <dgm:spPr/>
      <dgm:t>
        <a:bodyPr/>
        <a:lstStyle/>
        <a:p>
          <a:endParaRPr lang="en-US"/>
        </a:p>
      </dgm:t>
    </dgm:pt>
    <dgm:pt modelId="{BE91A96B-E0F3-4D7A-9565-48DA6B804102}">
      <dgm:prSet/>
      <dgm:spPr/>
      <dgm:t>
        <a:bodyPr/>
        <a:lstStyle/>
        <a:p>
          <a:r>
            <a:rPr lang="en-US" dirty="0"/>
            <a:t>Official Statements</a:t>
          </a:r>
        </a:p>
      </dgm:t>
    </dgm:pt>
    <dgm:pt modelId="{B613401D-0D13-4837-8770-31E2023DE29C}" type="parTrans" cxnId="{454415F3-DC58-4466-9B1F-3F06B97C07E0}">
      <dgm:prSet/>
      <dgm:spPr/>
      <dgm:t>
        <a:bodyPr/>
        <a:lstStyle/>
        <a:p>
          <a:endParaRPr lang="en-US"/>
        </a:p>
      </dgm:t>
    </dgm:pt>
    <dgm:pt modelId="{3FF301B5-C8DB-43B9-A47E-7E3CBC417FC1}" type="sibTrans" cxnId="{454415F3-DC58-4466-9B1F-3F06B97C07E0}">
      <dgm:prSet/>
      <dgm:spPr/>
      <dgm:t>
        <a:bodyPr/>
        <a:lstStyle/>
        <a:p>
          <a:endParaRPr lang="en-US"/>
        </a:p>
      </dgm:t>
    </dgm:pt>
    <dgm:pt modelId="{2D288BB2-7CD7-4329-A6BF-A048F53F1D91}">
      <dgm:prSet/>
      <dgm:spPr/>
      <dgm:t>
        <a:bodyPr/>
        <a:lstStyle/>
        <a:p>
          <a:r>
            <a:rPr lang="en-US" dirty="0"/>
            <a:t>Program Overview</a:t>
          </a:r>
        </a:p>
      </dgm:t>
    </dgm:pt>
    <dgm:pt modelId="{B92E452C-0508-4B49-9725-0A8AF0B0705B}" type="parTrans" cxnId="{8466C6F4-39D3-421F-A11F-D9EB4F3E4D08}">
      <dgm:prSet/>
      <dgm:spPr/>
      <dgm:t>
        <a:bodyPr/>
        <a:lstStyle/>
        <a:p>
          <a:endParaRPr lang="en-US"/>
        </a:p>
      </dgm:t>
    </dgm:pt>
    <dgm:pt modelId="{7FB06899-FC81-4138-8817-1314A09B5DAC}" type="sibTrans" cxnId="{8466C6F4-39D3-421F-A11F-D9EB4F3E4D08}">
      <dgm:prSet/>
      <dgm:spPr/>
      <dgm:t>
        <a:bodyPr/>
        <a:lstStyle/>
        <a:p>
          <a:endParaRPr lang="en-US"/>
        </a:p>
      </dgm:t>
    </dgm:pt>
    <dgm:pt modelId="{AAD4D598-21F0-4F53-9B9B-8AEB57D05471}">
      <dgm:prSet/>
      <dgm:spPr/>
      <dgm:t>
        <a:bodyPr/>
        <a:lstStyle/>
        <a:p>
          <a:r>
            <a:rPr lang="en-US" dirty="0"/>
            <a:t>GBAC STAR Store</a:t>
          </a:r>
        </a:p>
      </dgm:t>
    </dgm:pt>
    <dgm:pt modelId="{AB693F83-EF92-4F25-AF5F-B31F20E4EA2B}" type="parTrans" cxnId="{437433CD-9A89-4044-82E4-9CAD8E3E812F}">
      <dgm:prSet/>
      <dgm:spPr/>
      <dgm:t>
        <a:bodyPr/>
        <a:lstStyle/>
        <a:p>
          <a:endParaRPr lang="en-US"/>
        </a:p>
      </dgm:t>
    </dgm:pt>
    <dgm:pt modelId="{6E9BBDE7-7ABF-45A8-B9C6-EA8171A82785}" type="sibTrans" cxnId="{437433CD-9A89-4044-82E4-9CAD8E3E812F}">
      <dgm:prSet/>
      <dgm:spPr/>
      <dgm:t>
        <a:bodyPr/>
        <a:lstStyle/>
        <a:p>
          <a:endParaRPr lang="en-US"/>
        </a:p>
      </dgm:t>
    </dgm:pt>
    <dgm:pt modelId="{E4ECD7C5-DE58-43F0-A689-1E4D7B6F3E58}" type="pres">
      <dgm:prSet presAssocID="{E3EEDE61-6E83-4F7A-8E1E-51F280AFE1C9}" presName="Name0" presStyleCnt="0">
        <dgm:presLayoutVars>
          <dgm:dir/>
          <dgm:animLvl val="lvl"/>
          <dgm:resizeHandles val="exact"/>
        </dgm:presLayoutVars>
      </dgm:prSet>
      <dgm:spPr/>
    </dgm:pt>
    <dgm:pt modelId="{9294328C-EBC1-4B8B-9E30-5162A67CF97F}" type="pres">
      <dgm:prSet presAssocID="{E2CB74C3-13A1-4E3D-BC21-33BFB7F276D1}" presName="composite" presStyleCnt="0"/>
      <dgm:spPr/>
    </dgm:pt>
    <dgm:pt modelId="{D2E71213-049E-4A75-9FEA-4D1E51AA202C}" type="pres">
      <dgm:prSet presAssocID="{E2CB74C3-13A1-4E3D-BC21-33BFB7F276D1}" presName="parTx" presStyleLbl="alignNode1" presStyleIdx="0" presStyleCnt="4">
        <dgm:presLayoutVars>
          <dgm:chMax val="0"/>
          <dgm:chPref val="0"/>
          <dgm:bulletEnabled val="1"/>
        </dgm:presLayoutVars>
      </dgm:prSet>
      <dgm:spPr/>
    </dgm:pt>
    <dgm:pt modelId="{4E39A47F-57E0-4155-8CB6-056BBB2DF0DA}" type="pres">
      <dgm:prSet presAssocID="{E2CB74C3-13A1-4E3D-BC21-33BFB7F276D1}" presName="desTx" presStyleLbl="alignAccFollowNode1" presStyleIdx="0" presStyleCnt="4">
        <dgm:presLayoutVars>
          <dgm:bulletEnabled val="1"/>
        </dgm:presLayoutVars>
      </dgm:prSet>
      <dgm:spPr/>
    </dgm:pt>
    <dgm:pt modelId="{BF3B5A25-AF76-4D29-BF7F-04A7170FCF81}" type="pres">
      <dgm:prSet presAssocID="{B7CCEDA1-A736-40DC-AC11-CBBED1682B04}" presName="space" presStyleCnt="0"/>
      <dgm:spPr/>
    </dgm:pt>
    <dgm:pt modelId="{20D0C327-AD59-44F8-89BA-6E45C8CC98E1}" type="pres">
      <dgm:prSet presAssocID="{8A22BC1F-8DF9-47E9-8052-F8540C191EB6}" presName="composite" presStyleCnt="0"/>
      <dgm:spPr/>
    </dgm:pt>
    <dgm:pt modelId="{A967D75D-10D8-4761-86CB-38BFB7118A10}" type="pres">
      <dgm:prSet presAssocID="{8A22BC1F-8DF9-47E9-8052-F8540C191EB6}" presName="parTx" presStyleLbl="alignNode1" presStyleIdx="1" presStyleCnt="4">
        <dgm:presLayoutVars>
          <dgm:chMax val="0"/>
          <dgm:chPref val="0"/>
          <dgm:bulletEnabled val="1"/>
        </dgm:presLayoutVars>
      </dgm:prSet>
      <dgm:spPr/>
    </dgm:pt>
    <dgm:pt modelId="{7DBC7638-BB3D-47C4-A38E-E0B2D22EE448}" type="pres">
      <dgm:prSet presAssocID="{8A22BC1F-8DF9-47E9-8052-F8540C191EB6}" presName="desTx" presStyleLbl="alignAccFollowNode1" presStyleIdx="1" presStyleCnt="4">
        <dgm:presLayoutVars>
          <dgm:bulletEnabled val="1"/>
        </dgm:presLayoutVars>
      </dgm:prSet>
      <dgm:spPr/>
    </dgm:pt>
    <dgm:pt modelId="{08351DDE-1D02-42EE-91ED-CD038F68F487}" type="pres">
      <dgm:prSet presAssocID="{16077658-E438-4C00-A25F-D6A881CB09B1}" presName="space" presStyleCnt="0"/>
      <dgm:spPr/>
    </dgm:pt>
    <dgm:pt modelId="{091BCA21-6367-4601-962C-A7FA6BDA1DC6}" type="pres">
      <dgm:prSet presAssocID="{4FBA73D0-34A7-404D-B2B0-A6EDA48B7AF9}" presName="composite" presStyleCnt="0"/>
      <dgm:spPr/>
    </dgm:pt>
    <dgm:pt modelId="{46AEE324-D194-4AF2-87F6-8544C6C56664}" type="pres">
      <dgm:prSet presAssocID="{4FBA73D0-34A7-404D-B2B0-A6EDA48B7AF9}" presName="parTx" presStyleLbl="alignNode1" presStyleIdx="2" presStyleCnt="4">
        <dgm:presLayoutVars>
          <dgm:chMax val="0"/>
          <dgm:chPref val="0"/>
          <dgm:bulletEnabled val="1"/>
        </dgm:presLayoutVars>
      </dgm:prSet>
      <dgm:spPr/>
    </dgm:pt>
    <dgm:pt modelId="{32DD90A8-08B4-4F5F-8080-0DE9C802BE5B}" type="pres">
      <dgm:prSet presAssocID="{4FBA73D0-34A7-404D-B2B0-A6EDA48B7AF9}" presName="desTx" presStyleLbl="alignAccFollowNode1" presStyleIdx="2" presStyleCnt="4">
        <dgm:presLayoutVars>
          <dgm:bulletEnabled val="1"/>
        </dgm:presLayoutVars>
      </dgm:prSet>
      <dgm:spPr/>
    </dgm:pt>
    <dgm:pt modelId="{40D216DA-42E5-4A7C-8D95-A57F50D7F0EC}" type="pres">
      <dgm:prSet presAssocID="{2B59E8A0-118B-4215-98CD-4255E1B99B6B}" presName="space" presStyleCnt="0"/>
      <dgm:spPr/>
    </dgm:pt>
    <dgm:pt modelId="{9F213BE7-0DDF-4335-85D2-FAE4BFA400BA}" type="pres">
      <dgm:prSet presAssocID="{D7771721-C08A-4D6A-BDEE-8EF4AF64F919}" presName="composite" presStyleCnt="0"/>
      <dgm:spPr/>
    </dgm:pt>
    <dgm:pt modelId="{10B6FE55-A3B5-4D4F-9C4F-C7EC34EFF4DE}" type="pres">
      <dgm:prSet presAssocID="{D7771721-C08A-4D6A-BDEE-8EF4AF64F919}" presName="parTx" presStyleLbl="alignNode1" presStyleIdx="3" presStyleCnt="4">
        <dgm:presLayoutVars>
          <dgm:chMax val="0"/>
          <dgm:chPref val="0"/>
          <dgm:bulletEnabled val="1"/>
        </dgm:presLayoutVars>
      </dgm:prSet>
      <dgm:spPr/>
    </dgm:pt>
    <dgm:pt modelId="{9397371F-9AF6-48FD-8123-B82FBD716F5F}" type="pres">
      <dgm:prSet presAssocID="{D7771721-C08A-4D6A-BDEE-8EF4AF64F919}" presName="desTx" presStyleLbl="alignAccFollowNode1" presStyleIdx="3" presStyleCnt="4">
        <dgm:presLayoutVars>
          <dgm:bulletEnabled val="1"/>
        </dgm:presLayoutVars>
      </dgm:prSet>
      <dgm:spPr/>
    </dgm:pt>
  </dgm:ptLst>
  <dgm:cxnLst>
    <dgm:cxn modelId="{43462B09-FE1F-4B41-A0F0-DA3D9A63ECA6}" srcId="{E3EEDE61-6E83-4F7A-8E1E-51F280AFE1C9}" destId="{E2CB74C3-13A1-4E3D-BC21-33BFB7F276D1}" srcOrd="0" destOrd="0" parTransId="{DDCF4E43-0FF1-4F2B-A157-06AF8EE610D9}" sibTransId="{B7CCEDA1-A736-40DC-AC11-CBBED1682B04}"/>
    <dgm:cxn modelId="{DC85CC16-252E-4C36-BE7B-B9C10E004D5C}" type="presOf" srcId="{4FBA73D0-34A7-404D-B2B0-A6EDA48B7AF9}" destId="{46AEE324-D194-4AF2-87F6-8544C6C56664}" srcOrd="0" destOrd="0" presId="urn:microsoft.com/office/officeart/2005/8/layout/hList1"/>
    <dgm:cxn modelId="{855C6917-4584-44DC-9B09-0864BE28A727}" type="presOf" srcId="{9DE8394B-205E-4CD6-906C-A3AAF925C13C}" destId="{9397371F-9AF6-48FD-8123-B82FBD716F5F}" srcOrd="0" destOrd="3" presId="urn:microsoft.com/office/officeart/2005/8/layout/hList1"/>
    <dgm:cxn modelId="{E0235421-F38D-4025-AEAD-AAB30BD58ED3}" srcId="{E3EEDE61-6E83-4F7A-8E1E-51F280AFE1C9}" destId="{4FBA73D0-34A7-404D-B2B0-A6EDA48B7AF9}" srcOrd="2" destOrd="0" parTransId="{ED9D7DCD-8ED4-4318-BCC1-193AE9331EE6}" sibTransId="{2B59E8A0-118B-4215-98CD-4255E1B99B6B}"/>
    <dgm:cxn modelId="{94D21F36-6D14-4797-A1B4-B7E2BF368BC4}" srcId="{E3EEDE61-6E83-4F7A-8E1E-51F280AFE1C9}" destId="{D7771721-C08A-4D6A-BDEE-8EF4AF64F919}" srcOrd="3" destOrd="0" parTransId="{8B4EF81A-AD72-473A-BCED-591377ADB7EE}" sibTransId="{E3BA7CD6-9101-46CA-ACB5-DE2709E18044}"/>
    <dgm:cxn modelId="{C206523D-8BDA-40C8-AABC-365B54BDFDDA}" type="presOf" srcId="{D7771721-C08A-4D6A-BDEE-8EF4AF64F919}" destId="{10B6FE55-A3B5-4D4F-9C4F-C7EC34EFF4DE}" srcOrd="0" destOrd="0" presId="urn:microsoft.com/office/officeart/2005/8/layout/hList1"/>
    <dgm:cxn modelId="{5168B95C-75B6-47D1-866B-3316940BE928}" type="presOf" srcId="{E2CB74C3-13A1-4E3D-BC21-33BFB7F276D1}" destId="{D2E71213-049E-4A75-9FEA-4D1E51AA202C}" srcOrd="0" destOrd="0" presId="urn:microsoft.com/office/officeart/2005/8/layout/hList1"/>
    <dgm:cxn modelId="{B5247866-1AC8-4D1F-9F06-E3BF84F8F01E}" type="presOf" srcId="{2D288BB2-7CD7-4329-A6BF-A048F53F1D91}" destId="{9397371F-9AF6-48FD-8123-B82FBD716F5F}" srcOrd="0" destOrd="6" presId="urn:microsoft.com/office/officeart/2005/8/layout/hList1"/>
    <dgm:cxn modelId="{007D2377-AD52-426F-9226-D3F0F3D7100F}" srcId="{D7771721-C08A-4D6A-BDEE-8EF4AF64F919}" destId="{C1D4E4C4-6EF8-4C00-9430-D8AB61C9BDCE}" srcOrd="1" destOrd="0" parTransId="{294F2C04-2DD1-400B-A067-ED4EE04D094D}" sibTransId="{21699F9C-3970-4905-9F6B-8621284DF3E5}"/>
    <dgm:cxn modelId="{18FA2C78-A30C-4637-95DD-BE0D56A6A3E9}" type="presOf" srcId="{BE91A96B-E0F3-4D7A-9565-48DA6B804102}" destId="{9397371F-9AF6-48FD-8123-B82FBD716F5F}" srcOrd="0" destOrd="5" presId="urn:microsoft.com/office/officeart/2005/8/layout/hList1"/>
    <dgm:cxn modelId="{89B0208A-31FD-47FF-A19D-5B73FBB9540C}" srcId="{D7771721-C08A-4D6A-BDEE-8EF4AF64F919}" destId="{9DE8394B-205E-4CD6-906C-A3AAF925C13C}" srcOrd="3" destOrd="0" parTransId="{1A9484A5-F152-410E-A43D-4F11832C08AE}" sibTransId="{18E409FD-4F60-4DAB-A575-A45C9E590F35}"/>
    <dgm:cxn modelId="{92B24195-7011-4997-9812-BDEAE9D153DF}" type="presOf" srcId="{8A22BC1F-8DF9-47E9-8052-F8540C191EB6}" destId="{A967D75D-10D8-4761-86CB-38BFB7118A10}" srcOrd="0" destOrd="0" presId="urn:microsoft.com/office/officeart/2005/8/layout/hList1"/>
    <dgm:cxn modelId="{88AD2F98-4544-4E93-BB8D-6C56EB5188C7}" srcId="{D7771721-C08A-4D6A-BDEE-8EF4AF64F919}" destId="{B9FE0821-7136-433F-9C47-D1AAC96EBBD1}" srcOrd="2" destOrd="0" parTransId="{1B180E49-29C3-48E6-B4D2-CC010479AEED}" sibTransId="{709320A8-CCB9-4CE7-BE8E-FC9DCF0DD81E}"/>
    <dgm:cxn modelId="{9F1B159F-EBBB-4B41-8B3B-BC4565B9176A}" srcId="{E3EEDE61-6E83-4F7A-8E1E-51F280AFE1C9}" destId="{8A22BC1F-8DF9-47E9-8052-F8540C191EB6}" srcOrd="1" destOrd="0" parTransId="{34ED4664-50F0-4390-84D2-C1C534CFB03D}" sibTransId="{16077658-E438-4C00-A25F-D6A881CB09B1}"/>
    <dgm:cxn modelId="{811978BA-A97C-4F14-9813-4A16E39EB3D2}" srcId="{D7771721-C08A-4D6A-BDEE-8EF4AF64F919}" destId="{A3DDA903-1C6E-4C59-9667-168721B3CC80}" srcOrd="0" destOrd="0" parTransId="{E73640AF-A69F-44D4-9200-BE5E9336315D}" sibTransId="{58AA33AB-2D1A-4AEF-8DE8-BF4019629339}"/>
    <dgm:cxn modelId="{7F87BBBF-BE51-4EDA-836A-9D287EE62AA2}" type="presOf" srcId="{AAD4D598-21F0-4F53-9B9B-8AEB57D05471}" destId="{9397371F-9AF6-48FD-8123-B82FBD716F5F}" srcOrd="0" destOrd="7" presId="urn:microsoft.com/office/officeart/2005/8/layout/hList1"/>
    <dgm:cxn modelId="{B49BFFC7-96E1-4AF7-BF37-45EF6C6426B8}" type="presOf" srcId="{A3DDA903-1C6E-4C59-9667-168721B3CC80}" destId="{9397371F-9AF6-48FD-8123-B82FBD716F5F}" srcOrd="0" destOrd="0" presId="urn:microsoft.com/office/officeart/2005/8/layout/hList1"/>
    <dgm:cxn modelId="{807A19CA-2D40-41A5-8EA5-6AF565807F5B}" type="presOf" srcId="{C1D4E4C4-6EF8-4C00-9430-D8AB61C9BDCE}" destId="{9397371F-9AF6-48FD-8123-B82FBD716F5F}" srcOrd="0" destOrd="1" presId="urn:microsoft.com/office/officeart/2005/8/layout/hList1"/>
    <dgm:cxn modelId="{437433CD-9A89-4044-82E4-9CAD8E3E812F}" srcId="{D7771721-C08A-4D6A-BDEE-8EF4AF64F919}" destId="{AAD4D598-21F0-4F53-9B9B-8AEB57D05471}" srcOrd="7" destOrd="0" parTransId="{AB693F83-EF92-4F25-AF5F-B31F20E4EA2B}" sibTransId="{6E9BBDE7-7ABF-45A8-B9C6-EA8171A82785}"/>
    <dgm:cxn modelId="{438141E5-CE58-4DFC-BF4F-6CBE2B1CBBC7}" type="presOf" srcId="{4C16D6D7-8EF7-4742-A26D-4BF56E600BF8}" destId="{9397371F-9AF6-48FD-8123-B82FBD716F5F}" srcOrd="0" destOrd="4" presId="urn:microsoft.com/office/officeart/2005/8/layout/hList1"/>
    <dgm:cxn modelId="{488A88E6-F57F-4C50-8776-C9CA65CF27DF}" type="presOf" srcId="{E3EEDE61-6E83-4F7A-8E1E-51F280AFE1C9}" destId="{E4ECD7C5-DE58-43F0-A689-1E4D7B6F3E58}" srcOrd="0" destOrd="0" presId="urn:microsoft.com/office/officeart/2005/8/layout/hList1"/>
    <dgm:cxn modelId="{AE0AC6E9-CAA5-4717-B33C-D375CEB6FBAF}" type="presOf" srcId="{B9FE0821-7136-433F-9C47-D1AAC96EBBD1}" destId="{9397371F-9AF6-48FD-8123-B82FBD716F5F}" srcOrd="0" destOrd="2" presId="urn:microsoft.com/office/officeart/2005/8/layout/hList1"/>
    <dgm:cxn modelId="{454415F3-DC58-4466-9B1F-3F06B97C07E0}" srcId="{D7771721-C08A-4D6A-BDEE-8EF4AF64F919}" destId="{BE91A96B-E0F3-4D7A-9565-48DA6B804102}" srcOrd="5" destOrd="0" parTransId="{B613401D-0D13-4837-8770-31E2023DE29C}" sibTransId="{3FF301B5-C8DB-43B9-A47E-7E3CBC417FC1}"/>
    <dgm:cxn modelId="{8466C6F4-39D3-421F-A11F-D9EB4F3E4D08}" srcId="{D7771721-C08A-4D6A-BDEE-8EF4AF64F919}" destId="{2D288BB2-7CD7-4329-A6BF-A048F53F1D91}" srcOrd="6" destOrd="0" parTransId="{B92E452C-0508-4B49-9725-0A8AF0B0705B}" sibTransId="{7FB06899-FC81-4138-8817-1314A09B5DAC}"/>
    <dgm:cxn modelId="{C98B0CFF-5E84-4278-87DE-3D72EA4749C3}" srcId="{D7771721-C08A-4D6A-BDEE-8EF4AF64F919}" destId="{4C16D6D7-8EF7-4742-A26D-4BF56E600BF8}" srcOrd="4" destOrd="0" parTransId="{BC6496D4-85F5-496E-9150-6FAA832BBF03}" sibTransId="{36A8089A-E7F9-41EC-B39A-88B59A3FEB10}"/>
    <dgm:cxn modelId="{C1F33FF4-86BF-40CD-B0A9-B9AAFAF32BBE}" type="presParOf" srcId="{E4ECD7C5-DE58-43F0-A689-1E4D7B6F3E58}" destId="{9294328C-EBC1-4B8B-9E30-5162A67CF97F}" srcOrd="0" destOrd="0" presId="urn:microsoft.com/office/officeart/2005/8/layout/hList1"/>
    <dgm:cxn modelId="{666EE22A-90E2-497E-A0FB-8ECEEADE1669}" type="presParOf" srcId="{9294328C-EBC1-4B8B-9E30-5162A67CF97F}" destId="{D2E71213-049E-4A75-9FEA-4D1E51AA202C}" srcOrd="0" destOrd="0" presId="urn:microsoft.com/office/officeart/2005/8/layout/hList1"/>
    <dgm:cxn modelId="{9D2382AD-44A1-4C64-BFF3-A0A445DE403B}" type="presParOf" srcId="{9294328C-EBC1-4B8B-9E30-5162A67CF97F}" destId="{4E39A47F-57E0-4155-8CB6-056BBB2DF0DA}" srcOrd="1" destOrd="0" presId="urn:microsoft.com/office/officeart/2005/8/layout/hList1"/>
    <dgm:cxn modelId="{0AC42570-0583-4B2D-809D-65C9995A2F7F}" type="presParOf" srcId="{E4ECD7C5-DE58-43F0-A689-1E4D7B6F3E58}" destId="{BF3B5A25-AF76-4D29-BF7F-04A7170FCF81}" srcOrd="1" destOrd="0" presId="urn:microsoft.com/office/officeart/2005/8/layout/hList1"/>
    <dgm:cxn modelId="{6EB6100F-3D11-4BB7-9E06-0A2D4A389E77}" type="presParOf" srcId="{E4ECD7C5-DE58-43F0-A689-1E4D7B6F3E58}" destId="{20D0C327-AD59-44F8-89BA-6E45C8CC98E1}" srcOrd="2" destOrd="0" presId="urn:microsoft.com/office/officeart/2005/8/layout/hList1"/>
    <dgm:cxn modelId="{F27FB869-E455-4068-A38D-F0216A235E0E}" type="presParOf" srcId="{20D0C327-AD59-44F8-89BA-6E45C8CC98E1}" destId="{A967D75D-10D8-4761-86CB-38BFB7118A10}" srcOrd="0" destOrd="0" presId="urn:microsoft.com/office/officeart/2005/8/layout/hList1"/>
    <dgm:cxn modelId="{95611A21-C361-45D6-B14D-8F209030D8C3}" type="presParOf" srcId="{20D0C327-AD59-44F8-89BA-6E45C8CC98E1}" destId="{7DBC7638-BB3D-47C4-A38E-E0B2D22EE448}" srcOrd="1" destOrd="0" presId="urn:microsoft.com/office/officeart/2005/8/layout/hList1"/>
    <dgm:cxn modelId="{2B914EDF-4B99-451B-950E-1C389B3C111B}" type="presParOf" srcId="{E4ECD7C5-DE58-43F0-A689-1E4D7B6F3E58}" destId="{08351DDE-1D02-42EE-91ED-CD038F68F487}" srcOrd="3" destOrd="0" presId="urn:microsoft.com/office/officeart/2005/8/layout/hList1"/>
    <dgm:cxn modelId="{220021AA-3222-4C87-AD89-E2AFDA99A988}" type="presParOf" srcId="{E4ECD7C5-DE58-43F0-A689-1E4D7B6F3E58}" destId="{091BCA21-6367-4601-962C-A7FA6BDA1DC6}" srcOrd="4" destOrd="0" presId="urn:microsoft.com/office/officeart/2005/8/layout/hList1"/>
    <dgm:cxn modelId="{8A0CBEAE-90AD-444B-BAA7-11622B4C64A9}" type="presParOf" srcId="{091BCA21-6367-4601-962C-A7FA6BDA1DC6}" destId="{46AEE324-D194-4AF2-87F6-8544C6C56664}" srcOrd="0" destOrd="0" presId="urn:microsoft.com/office/officeart/2005/8/layout/hList1"/>
    <dgm:cxn modelId="{8068729F-6180-4DEC-9D9D-4077F3392CC5}" type="presParOf" srcId="{091BCA21-6367-4601-962C-A7FA6BDA1DC6}" destId="{32DD90A8-08B4-4F5F-8080-0DE9C802BE5B}" srcOrd="1" destOrd="0" presId="urn:microsoft.com/office/officeart/2005/8/layout/hList1"/>
    <dgm:cxn modelId="{8F3AA5A1-89EF-4D20-AD1F-45312C9BF8AC}" type="presParOf" srcId="{E4ECD7C5-DE58-43F0-A689-1E4D7B6F3E58}" destId="{40D216DA-42E5-4A7C-8D95-A57F50D7F0EC}" srcOrd="5" destOrd="0" presId="urn:microsoft.com/office/officeart/2005/8/layout/hList1"/>
    <dgm:cxn modelId="{0C323006-4010-4AB2-9497-5952AB6DD32E}" type="presParOf" srcId="{E4ECD7C5-DE58-43F0-A689-1E4D7B6F3E58}" destId="{9F213BE7-0DDF-4335-85D2-FAE4BFA400BA}" srcOrd="6" destOrd="0" presId="urn:microsoft.com/office/officeart/2005/8/layout/hList1"/>
    <dgm:cxn modelId="{37648911-F875-4113-A8F1-BD79597BF349}" type="presParOf" srcId="{9F213BE7-0DDF-4335-85D2-FAE4BFA400BA}" destId="{10B6FE55-A3B5-4D4F-9C4F-C7EC34EFF4DE}" srcOrd="0" destOrd="0" presId="urn:microsoft.com/office/officeart/2005/8/layout/hList1"/>
    <dgm:cxn modelId="{8DF42A0D-FF1B-40CD-A0B1-438823176C7F}" type="presParOf" srcId="{9F213BE7-0DDF-4335-85D2-FAE4BFA400BA}" destId="{9397371F-9AF6-48FD-8123-B82FBD716F5F}" srcOrd="1" destOrd="0" presId="urn:microsoft.com/office/officeart/2005/8/layout/hLis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CC1A8-8BA0-4BA3-815F-06E869792DBD}">
      <dsp:nvSpPr>
        <dsp:cNvPr id="0" name=""/>
        <dsp:cNvSpPr/>
      </dsp:nvSpPr>
      <dsp:spPr>
        <a:xfrm>
          <a:off x="9340" y="0"/>
          <a:ext cx="2791904" cy="92053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Setting standards in training the cleaning industry &amp; </a:t>
          </a:r>
          <a:r>
            <a:rPr lang="en-US" sz="1700" kern="1200" dirty="0" err="1"/>
            <a:t>biorisk</a:t>
          </a:r>
          <a:r>
            <a:rPr lang="en-US" sz="1700" kern="1200" dirty="0"/>
            <a:t> market</a:t>
          </a:r>
        </a:p>
      </dsp:txBody>
      <dsp:txXfrm>
        <a:off x="36301" y="26961"/>
        <a:ext cx="2737982" cy="866610"/>
      </dsp:txXfrm>
    </dsp:sp>
    <dsp:sp modelId="{5A0974DF-D797-42D7-92AA-0BADFC199BFE}">
      <dsp:nvSpPr>
        <dsp:cNvPr id="0" name=""/>
        <dsp:cNvSpPr/>
      </dsp:nvSpPr>
      <dsp:spPr>
        <a:xfrm>
          <a:off x="3080435" y="114069"/>
          <a:ext cx="591883" cy="69239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80435" y="252547"/>
        <a:ext cx="414318" cy="415436"/>
      </dsp:txXfrm>
    </dsp:sp>
    <dsp:sp modelId="{EB1291FE-754A-42CB-9D45-E2A260902C9A}">
      <dsp:nvSpPr>
        <dsp:cNvPr id="0" name=""/>
        <dsp:cNvSpPr/>
      </dsp:nvSpPr>
      <dsp:spPr>
        <a:xfrm>
          <a:off x="3918007" y="0"/>
          <a:ext cx="2791904" cy="920532"/>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Making the connection between human health and cleaning</a:t>
          </a:r>
        </a:p>
      </dsp:txBody>
      <dsp:txXfrm>
        <a:off x="3944968" y="26961"/>
        <a:ext cx="2737982" cy="866610"/>
      </dsp:txXfrm>
    </dsp:sp>
    <dsp:sp modelId="{45EECCAF-14FF-42B6-93AC-B9832ED5EF80}">
      <dsp:nvSpPr>
        <dsp:cNvPr id="0" name=""/>
        <dsp:cNvSpPr/>
      </dsp:nvSpPr>
      <dsp:spPr>
        <a:xfrm>
          <a:off x="6989102" y="114069"/>
          <a:ext cx="591883" cy="692392"/>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989102" y="252547"/>
        <a:ext cx="414318" cy="415436"/>
      </dsp:txXfrm>
    </dsp:sp>
    <dsp:sp modelId="{B1384FB0-B66C-4DF8-98C4-C9525D48637B}">
      <dsp:nvSpPr>
        <dsp:cNvPr id="0" name=""/>
        <dsp:cNvSpPr/>
      </dsp:nvSpPr>
      <dsp:spPr>
        <a:xfrm>
          <a:off x="7826673" y="0"/>
          <a:ext cx="2791904" cy="920532"/>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Represent more than 9,300 corporate members in 105 countries</a:t>
          </a:r>
        </a:p>
      </dsp:txBody>
      <dsp:txXfrm>
        <a:off x="7853634" y="26961"/>
        <a:ext cx="2737982" cy="8666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CE605-4519-46AB-A55A-8CBC34D595A7}">
      <dsp:nvSpPr>
        <dsp:cNvPr id="0" name=""/>
        <dsp:cNvSpPr/>
      </dsp:nvSpPr>
      <dsp:spPr>
        <a:xfrm>
          <a:off x="5853286" y="2980567"/>
          <a:ext cx="2141080" cy="19475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Disinfection &amp; Pandemics</a:t>
          </a:r>
        </a:p>
        <a:p>
          <a:pPr marL="0" lvl="0" indent="0" algn="ctr" defTabSz="933450">
            <a:lnSpc>
              <a:spcPct val="90000"/>
            </a:lnSpc>
            <a:spcBef>
              <a:spcPct val="0"/>
            </a:spcBef>
            <a:spcAft>
              <a:spcPct val="35000"/>
            </a:spcAft>
            <a:buNone/>
          </a:pPr>
          <a:r>
            <a:rPr lang="en-US" sz="2100" kern="1200" dirty="0"/>
            <a:t>(COVID-19)</a:t>
          </a:r>
        </a:p>
      </dsp:txBody>
      <dsp:txXfrm>
        <a:off x="6166840" y="3265779"/>
        <a:ext cx="1513972" cy="1377127"/>
      </dsp:txXfrm>
    </dsp:sp>
    <dsp:sp modelId="{D358FF47-7E0B-4B1C-8FD7-45FFC24467DE}">
      <dsp:nvSpPr>
        <dsp:cNvPr id="0" name=""/>
        <dsp:cNvSpPr/>
      </dsp:nvSpPr>
      <dsp:spPr>
        <a:xfrm rot="16182759">
          <a:off x="6705286" y="2462041"/>
          <a:ext cx="423986" cy="37394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6761659" y="2592921"/>
        <a:ext cx="311803" cy="224367"/>
      </dsp:txXfrm>
    </dsp:sp>
    <dsp:sp modelId="{6DEB2480-DD88-4DE5-BFDE-96AE527CF6B0}">
      <dsp:nvSpPr>
        <dsp:cNvPr id="0" name=""/>
        <dsp:cNvSpPr/>
      </dsp:nvSpPr>
      <dsp:spPr>
        <a:xfrm>
          <a:off x="5560061" y="-283472"/>
          <a:ext cx="2697963" cy="258042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How can we protect building occupants now and in the future?</a:t>
          </a:r>
        </a:p>
      </dsp:txBody>
      <dsp:txXfrm>
        <a:off x="5955169" y="94423"/>
        <a:ext cx="1907747" cy="1824638"/>
      </dsp:txXfrm>
    </dsp:sp>
    <dsp:sp modelId="{8E0A464D-4893-484F-AFFE-AA159100A43B}">
      <dsp:nvSpPr>
        <dsp:cNvPr id="0" name=""/>
        <dsp:cNvSpPr/>
      </dsp:nvSpPr>
      <dsp:spPr>
        <a:xfrm rot="37208">
          <a:off x="8153805" y="3638652"/>
          <a:ext cx="384336" cy="66216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153808" y="3770461"/>
        <a:ext cx="269035" cy="397301"/>
      </dsp:txXfrm>
    </dsp:sp>
    <dsp:sp modelId="{A98C4EB4-B053-4E2C-B0FE-4998ADFAA8F3}">
      <dsp:nvSpPr>
        <dsp:cNvPr id="0" name=""/>
        <dsp:cNvSpPr/>
      </dsp:nvSpPr>
      <dsp:spPr>
        <a:xfrm>
          <a:off x="8719298" y="2757886"/>
          <a:ext cx="2858266" cy="246271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Cleaning for infectious disease - how?</a:t>
          </a:r>
        </a:p>
      </dsp:txBody>
      <dsp:txXfrm>
        <a:off x="9137881" y="3118543"/>
        <a:ext cx="2021100" cy="1741404"/>
      </dsp:txXfrm>
    </dsp:sp>
    <dsp:sp modelId="{49FC4B6E-E742-42CD-9E69-45116C0E1C8D}">
      <dsp:nvSpPr>
        <dsp:cNvPr id="0" name=""/>
        <dsp:cNvSpPr/>
      </dsp:nvSpPr>
      <dsp:spPr>
        <a:xfrm rot="10690974">
          <a:off x="5006065" y="3674593"/>
          <a:ext cx="599356" cy="66216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5185827" y="3804175"/>
        <a:ext cx="419549" cy="397301"/>
      </dsp:txXfrm>
    </dsp:sp>
    <dsp:sp modelId="{C9A31DD8-4056-4D22-9578-9D5D3019A09A}">
      <dsp:nvSpPr>
        <dsp:cNvPr id="0" name=""/>
        <dsp:cNvSpPr/>
      </dsp:nvSpPr>
      <dsp:spPr>
        <a:xfrm>
          <a:off x="1917805" y="2930028"/>
          <a:ext cx="2806909" cy="227721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Where are? The best practices for limiting the impact of future outbreaks and pandemics?</a:t>
          </a:r>
        </a:p>
      </dsp:txBody>
      <dsp:txXfrm>
        <a:off x="2328867" y="3263518"/>
        <a:ext cx="1984785" cy="16102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54963-997B-4491-9A00-E5C4206508B6}">
      <dsp:nvSpPr>
        <dsp:cNvPr id="0" name=""/>
        <dsp:cNvSpPr/>
      </dsp:nvSpPr>
      <dsp:spPr>
        <a:xfrm>
          <a:off x="4767509" y="2849530"/>
          <a:ext cx="2334779" cy="233477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It means that YOUR facility staff or service provider is </a:t>
          </a:r>
          <a:r>
            <a:rPr lang="en-US" sz="1300" b="1" kern="1200" dirty="0"/>
            <a:t>implementing the industry’s highest standards </a:t>
          </a:r>
          <a:r>
            <a:rPr lang="en-US" sz="1300" kern="1200" dirty="0"/>
            <a:t>for </a:t>
          </a:r>
          <a:r>
            <a:rPr lang="en-US" sz="1300" b="1" kern="1200" dirty="0"/>
            <a:t>Cleaning, Disinfection and Infectious Disease Prevention (</a:t>
          </a:r>
          <a:r>
            <a:rPr lang="en-US" sz="1300" kern="1200" dirty="0"/>
            <a:t>COVID-19)!</a:t>
          </a:r>
        </a:p>
      </dsp:txBody>
      <dsp:txXfrm>
        <a:off x="5109429" y="3191450"/>
        <a:ext cx="1650939" cy="1650939"/>
      </dsp:txXfrm>
    </dsp:sp>
    <dsp:sp modelId="{31E90869-36A1-42EB-8EB9-0DAD1CE37E3A}">
      <dsp:nvSpPr>
        <dsp:cNvPr id="0" name=""/>
        <dsp:cNvSpPr/>
      </dsp:nvSpPr>
      <dsp:spPr>
        <a:xfrm rot="10800000">
          <a:off x="2399115" y="3684214"/>
          <a:ext cx="2238132" cy="665412"/>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0AA7EB0-8B22-4E4F-813E-9278653DD7ED}">
      <dsp:nvSpPr>
        <dsp:cNvPr id="0" name=""/>
        <dsp:cNvSpPr/>
      </dsp:nvSpPr>
      <dsp:spPr>
        <a:xfrm>
          <a:off x="1581942" y="3363182"/>
          <a:ext cx="1634345" cy="13074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Proper Procedures</a:t>
          </a:r>
        </a:p>
      </dsp:txBody>
      <dsp:txXfrm>
        <a:off x="1620237" y="3401477"/>
        <a:ext cx="1557755" cy="1230886"/>
      </dsp:txXfrm>
    </dsp:sp>
    <dsp:sp modelId="{59CA8E3B-D2E9-423C-9DF4-DE11393EC91A}">
      <dsp:nvSpPr>
        <dsp:cNvPr id="0" name=""/>
        <dsp:cNvSpPr/>
      </dsp:nvSpPr>
      <dsp:spPr>
        <a:xfrm rot="12960000">
          <a:off x="2860667" y="2263703"/>
          <a:ext cx="2238132" cy="665412"/>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203E960-9682-4E76-A39D-9EA44B2C1581}">
      <dsp:nvSpPr>
        <dsp:cNvPr id="0" name=""/>
        <dsp:cNvSpPr/>
      </dsp:nvSpPr>
      <dsp:spPr>
        <a:xfrm>
          <a:off x="2257216" y="1284900"/>
          <a:ext cx="1634345" cy="13074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Proper Training</a:t>
          </a:r>
        </a:p>
      </dsp:txBody>
      <dsp:txXfrm>
        <a:off x="2295511" y="1323195"/>
        <a:ext cx="1557755" cy="1230886"/>
      </dsp:txXfrm>
    </dsp:sp>
    <dsp:sp modelId="{8403D635-939C-446D-9A60-5D4DECF0BB22}">
      <dsp:nvSpPr>
        <dsp:cNvPr id="0" name=""/>
        <dsp:cNvSpPr/>
      </dsp:nvSpPr>
      <dsp:spPr>
        <a:xfrm rot="15120000">
          <a:off x="4069026" y="1385779"/>
          <a:ext cx="2238132" cy="665412"/>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F417AC3-6D57-4C79-BB61-501140FDE50B}">
      <dsp:nvSpPr>
        <dsp:cNvPr id="0" name=""/>
        <dsp:cNvSpPr/>
      </dsp:nvSpPr>
      <dsp:spPr>
        <a:xfrm>
          <a:off x="4025108" y="452"/>
          <a:ext cx="1634345" cy="13074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Accurate</a:t>
          </a:r>
        </a:p>
        <a:p>
          <a:pPr marL="0" lvl="0" indent="0" algn="ctr" defTabSz="1022350">
            <a:lnSpc>
              <a:spcPct val="90000"/>
            </a:lnSpc>
            <a:spcBef>
              <a:spcPct val="0"/>
            </a:spcBef>
            <a:spcAft>
              <a:spcPct val="35000"/>
            </a:spcAft>
            <a:buNone/>
          </a:pPr>
          <a:r>
            <a:rPr lang="en-US" sz="2300" kern="1200" dirty="0"/>
            <a:t>Chemistry</a:t>
          </a:r>
        </a:p>
      </dsp:txBody>
      <dsp:txXfrm>
        <a:off x="4063403" y="38747"/>
        <a:ext cx="1557755" cy="1230886"/>
      </dsp:txXfrm>
    </dsp:sp>
    <dsp:sp modelId="{39C9B953-1576-4364-9EBF-43A12D6249A1}">
      <dsp:nvSpPr>
        <dsp:cNvPr id="0" name=""/>
        <dsp:cNvSpPr/>
      </dsp:nvSpPr>
      <dsp:spPr>
        <a:xfrm rot="17280000">
          <a:off x="5562639" y="1385779"/>
          <a:ext cx="2238132" cy="665412"/>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3F0E232-07DC-40D6-B6AD-497196E449EA}">
      <dsp:nvSpPr>
        <dsp:cNvPr id="0" name=""/>
        <dsp:cNvSpPr/>
      </dsp:nvSpPr>
      <dsp:spPr>
        <a:xfrm>
          <a:off x="6210343" y="452"/>
          <a:ext cx="1634345" cy="13074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Appropriate</a:t>
          </a:r>
        </a:p>
        <a:p>
          <a:pPr marL="0" lvl="0" indent="0" algn="ctr" defTabSz="1022350">
            <a:lnSpc>
              <a:spcPct val="90000"/>
            </a:lnSpc>
            <a:spcBef>
              <a:spcPct val="0"/>
            </a:spcBef>
            <a:spcAft>
              <a:spcPct val="35000"/>
            </a:spcAft>
            <a:buNone/>
          </a:pPr>
          <a:r>
            <a:rPr lang="en-US" sz="2300" kern="1200" dirty="0"/>
            <a:t>Equipment</a:t>
          </a:r>
        </a:p>
      </dsp:txBody>
      <dsp:txXfrm>
        <a:off x="6248638" y="38747"/>
        <a:ext cx="1557755" cy="1230886"/>
      </dsp:txXfrm>
    </dsp:sp>
    <dsp:sp modelId="{C41DA5CB-E31B-4A75-B31B-BBB6A517844B}">
      <dsp:nvSpPr>
        <dsp:cNvPr id="0" name=""/>
        <dsp:cNvSpPr/>
      </dsp:nvSpPr>
      <dsp:spPr>
        <a:xfrm rot="19440000">
          <a:off x="6770998" y="2263703"/>
          <a:ext cx="2238132" cy="665412"/>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5642EB4-04A4-4A9D-83D8-5E87280897DA}">
      <dsp:nvSpPr>
        <dsp:cNvPr id="0" name=""/>
        <dsp:cNvSpPr/>
      </dsp:nvSpPr>
      <dsp:spPr>
        <a:xfrm>
          <a:off x="7978235" y="1284900"/>
          <a:ext cx="1634345" cy="13074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Proper</a:t>
          </a:r>
        </a:p>
        <a:p>
          <a:pPr marL="0" lvl="0" indent="0" algn="ctr" defTabSz="1022350">
            <a:lnSpc>
              <a:spcPct val="90000"/>
            </a:lnSpc>
            <a:spcBef>
              <a:spcPct val="0"/>
            </a:spcBef>
            <a:spcAft>
              <a:spcPct val="35000"/>
            </a:spcAft>
            <a:buNone/>
          </a:pPr>
          <a:r>
            <a:rPr lang="en-US" sz="2300" kern="1200" dirty="0"/>
            <a:t>Tools</a:t>
          </a:r>
        </a:p>
      </dsp:txBody>
      <dsp:txXfrm>
        <a:off x="8016530" y="1323195"/>
        <a:ext cx="1557755" cy="1230886"/>
      </dsp:txXfrm>
    </dsp:sp>
    <dsp:sp modelId="{2B05BC11-E8FE-4331-8FA2-A9B6CEADBEF2}">
      <dsp:nvSpPr>
        <dsp:cNvPr id="0" name=""/>
        <dsp:cNvSpPr/>
      </dsp:nvSpPr>
      <dsp:spPr>
        <a:xfrm>
          <a:off x="7232550" y="3684214"/>
          <a:ext cx="2238132" cy="665412"/>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60904B-FC56-4209-908C-4655CE8687B7}">
      <dsp:nvSpPr>
        <dsp:cNvPr id="0" name=""/>
        <dsp:cNvSpPr/>
      </dsp:nvSpPr>
      <dsp:spPr>
        <a:xfrm>
          <a:off x="8653509" y="3363182"/>
          <a:ext cx="1634345" cy="13074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Standard </a:t>
          </a:r>
        </a:p>
        <a:p>
          <a:pPr marL="0" lvl="0" indent="0" algn="ctr" defTabSz="1022350">
            <a:lnSpc>
              <a:spcPct val="90000"/>
            </a:lnSpc>
            <a:spcBef>
              <a:spcPct val="0"/>
            </a:spcBef>
            <a:spcAft>
              <a:spcPct val="35000"/>
            </a:spcAft>
            <a:buNone/>
          </a:pPr>
          <a:r>
            <a:rPr lang="en-US" sz="2300" kern="1200" dirty="0"/>
            <a:t>PPE</a:t>
          </a:r>
        </a:p>
      </dsp:txBody>
      <dsp:txXfrm>
        <a:off x="8691804" y="3401477"/>
        <a:ext cx="1557755" cy="1230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14E9A-A1B7-4729-BCC1-3208A834663D}">
      <dsp:nvSpPr>
        <dsp:cNvPr id="0" name=""/>
        <dsp:cNvSpPr/>
      </dsp:nvSpPr>
      <dsp:spPr>
        <a:xfrm>
          <a:off x="2864" y="2135434"/>
          <a:ext cx="1465230" cy="79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None/>
          </a:pPr>
          <a:r>
            <a:rPr lang="en-US" sz="1700" b="1" kern="1200" dirty="0"/>
            <a:t>GBAC STAR </a:t>
          </a:r>
          <a:r>
            <a:rPr lang="en-US" sz="1700" kern="1200" dirty="0">
              <a:solidFill>
                <a:srgbClr val="0070C0"/>
              </a:solidFill>
            </a:rPr>
            <a:t>Facility Accreditation</a:t>
          </a:r>
        </a:p>
      </dsp:txBody>
      <dsp:txXfrm>
        <a:off x="2864" y="2135434"/>
        <a:ext cx="1465230" cy="799425"/>
      </dsp:txXfrm>
    </dsp:sp>
    <dsp:sp modelId="{0E664B43-0D3D-4A67-8798-1760368A0D39}">
      <dsp:nvSpPr>
        <dsp:cNvPr id="0" name=""/>
        <dsp:cNvSpPr/>
      </dsp:nvSpPr>
      <dsp:spPr>
        <a:xfrm>
          <a:off x="1468094" y="736440"/>
          <a:ext cx="293046" cy="359741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3FB65CF-915D-48B0-8376-7D6C962016CB}">
      <dsp:nvSpPr>
        <dsp:cNvPr id="0" name=""/>
        <dsp:cNvSpPr/>
      </dsp:nvSpPr>
      <dsp:spPr>
        <a:xfrm>
          <a:off x="1878359" y="736440"/>
          <a:ext cx="3985426" cy="359741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Who is this for? Stadiums, convention centers, retail space, commercial offices, daycares, athletic clubs, schools, assisted care facilities, vet clinics, restaurants, hotels, spas, trains, planes, churches, distributors, the list goes on….. </a:t>
          </a:r>
        </a:p>
      </dsp:txBody>
      <dsp:txXfrm>
        <a:off x="1878359" y="736440"/>
        <a:ext cx="3985426" cy="35974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AC24D-C171-4DF2-A97E-2B62DEE40A14}">
      <dsp:nvSpPr>
        <dsp:cNvPr id="0" name=""/>
        <dsp:cNvSpPr/>
      </dsp:nvSpPr>
      <dsp:spPr>
        <a:xfrm>
          <a:off x="0" y="1357155"/>
          <a:ext cx="11576366" cy="180954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A3553A-42E0-4835-A580-C510FC5955BA}">
      <dsp:nvSpPr>
        <dsp:cNvPr id="0" name=""/>
        <dsp:cNvSpPr/>
      </dsp:nvSpPr>
      <dsp:spPr>
        <a:xfrm>
          <a:off x="5741" y="0"/>
          <a:ext cx="1340495" cy="180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US" sz="1300" kern="1200" dirty="0"/>
            <a:t>Facility decides to obtain GBAC STAR Accreditation</a:t>
          </a:r>
        </a:p>
      </dsp:txBody>
      <dsp:txXfrm>
        <a:off x="5741" y="0"/>
        <a:ext cx="1340495" cy="1809540"/>
      </dsp:txXfrm>
    </dsp:sp>
    <dsp:sp modelId="{800E5515-79C6-45E3-8E47-333258842F86}">
      <dsp:nvSpPr>
        <dsp:cNvPr id="0" name=""/>
        <dsp:cNvSpPr/>
      </dsp:nvSpPr>
      <dsp:spPr>
        <a:xfrm>
          <a:off x="449796" y="2035732"/>
          <a:ext cx="452385" cy="4523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4FCB2E-2A1A-4570-83F0-1E96D4751285}">
      <dsp:nvSpPr>
        <dsp:cNvPr id="0" name=""/>
        <dsp:cNvSpPr/>
      </dsp:nvSpPr>
      <dsp:spPr>
        <a:xfrm>
          <a:off x="1413261" y="2714310"/>
          <a:ext cx="1340495" cy="180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kern="1200" dirty="0"/>
            <a:t>Facility submits application &amp; deposit</a:t>
          </a:r>
        </a:p>
      </dsp:txBody>
      <dsp:txXfrm>
        <a:off x="1413261" y="2714310"/>
        <a:ext cx="1340495" cy="1809540"/>
      </dsp:txXfrm>
    </dsp:sp>
    <dsp:sp modelId="{62AC6528-F367-4CA4-BCE1-FB75BB471B6A}">
      <dsp:nvSpPr>
        <dsp:cNvPr id="0" name=""/>
        <dsp:cNvSpPr/>
      </dsp:nvSpPr>
      <dsp:spPr>
        <a:xfrm>
          <a:off x="1857317" y="2035732"/>
          <a:ext cx="452385" cy="452385"/>
        </a:xfrm>
        <a:prstGeom prst="ellipse">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3BAA2D-9718-4017-9202-BFC06F3586A4}">
      <dsp:nvSpPr>
        <dsp:cNvPr id="0" name=""/>
        <dsp:cNvSpPr/>
      </dsp:nvSpPr>
      <dsp:spPr>
        <a:xfrm>
          <a:off x="2820782" y="0"/>
          <a:ext cx="1340495" cy="180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US" sz="1300" kern="1200" dirty="0"/>
            <a:t>Facility will receive Accreditation Handbook and implementation guides</a:t>
          </a:r>
        </a:p>
      </dsp:txBody>
      <dsp:txXfrm>
        <a:off x="2820782" y="0"/>
        <a:ext cx="1340495" cy="1809540"/>
      </dsp:txXfrm>
    </dsp:sp>
    <dsp:sp modelId="{B4BB3BC9-BA62-4080-8569-45F335CD093C}">
      <dsp:nvSpPr>
        <dsp:cNvPr id="0" name=""/>
        <dsp:cNvSpPr/>
      </dsp:nvSpPr>
      <dsp:spPr>
        <a:xfrm>
          <a:off x="3264837" y="2035732"/>
          <a:ext cx="452385" cy="452385"/>
        </a:xfrm>
        <a:prstGeom prst="ellips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FB96F-FD6B-4422-9920-79842E2621C9}">
      <dsp:nvSpPr>
        <dsp:cNvPr id="0" name=""/>
        <dsp:cNvSpPr/>
      </dsp:nvSpPr>
      <dsp:spPr>
        <a:xfrm>
          <a:off x="4228302" y="2714310"/>
          <a:ext cx="1340495" cy="180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kern="1200" dirty="0"/>
            <a:t>Facility may now announce the pursuit of GBAC STAR</a:t>
          </a:r>
        </a:p>
      </dsp:txBody>
      <dsp:txXfrm>
        <a:off x="4228302" y="2714310"/>
        <a:ext cx="1340495" cy="1809540"/>
      </dsp:txXfrm>
    </dsp:sp>
    <dsp:sp modelId="{1726FEFF-EA69-4400-A638-627ED60762BD}">
      <dsp:nvSpPr>
        <dsp:cNvPr id="0" name=""/>
        <dsp:cNvSpPr/>
      </dsp:nvSpPr>
      <dsp:spPr>
        <a:xfrm>
          <a:off x="4672358" y="2035732"/>
          <a:ext cx="452385" cy="452385"/>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F1A4A4-9054-47C6-B981-89822344FD05}">
      <dsp:nvSpPr>
        <dsp:cNvPr id="0" name=""/>
        <dsp:cNvSpPr/>
      </dsp:nvSpPr>
      <dsp:spPr>
        <a:xfrm>
          <a:off x="5635823" y="0"/>
          <a:ext cx="1340495" cy="180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US" sz="1300" kern="1200" dirty="0"/>
            <a:t>Facility submits accreditation documentation and GBAC Technical team review for compliance</a:t>
          </a:r>
        </a:p>
      </dsp:txBody>
      <dsp:txXfrm>
        <a:off x="5635823" y="0"/>
        <a:ext cx="1340495" cy="1809540"/>
      </dsp:txXfrm>
    </dsp:sp>
    <dsp:sp modelId="{BE459833-E522-41DD-BF08-1591A7CA353A}">
      <dsp:nvSpPr>
        <dsp:cNvPr id="0" name=""/>
        <dsp:cNvSpPr/>
      </dsp:nvSpPr>
      <dsp:spPr>
        <a:xfrm>
          <a:off x="6079878" y="2035732"/>
          <a:ext cx="452385" cy="452385"/>
        </a:xfrm>
        <a:prstGeom prst="ellips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575F33-93FD-4F6E-876B-90315EC30EDB}">
      <dsp:nvSpPr>
        <dsp:cNvPr id="0" name=""/>
        <dsp:cNvSpPr/>
      </dsp:nvSpPr>
      <dsp:spPr>
        <a:xfrm>
          <a:off x="7043343" y="2714310"/>
          <a:ext cx="1340495" cy="180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kern="1200" dirty="0"/>
            <a:t>Facility now qualifies for the accreditation of GBAC STAR; Balance Due</a:t>
          </a:r>
        </a:p>
      </dsp:txBody>
      <dsp:txXfrm>
        <a:off x="7043343" y="2714310"/>
        <a:ext cx="1340495" cy="1809540"/>
      </dsp:txXfrm>
    </dsp:sp>
    <dsp:sp modelId="{4C7BF447-B226-4D09-B01E-9720E4498E2E}">
      <dsp:nvSpPr>
        <dsp:cNvPr id="0" name=""/>
        <dsp:cNvSpPr/>
      </dsp:nvSpPr>
      <dsp:spPr>
        <a:xfrm>
          <a:off x="7487399" y="2035732"/>
          <a:ext cx="452385" cy="452385"/>
        </a:xfrm>
        <a:prstGeom prst="ellipse">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561A7-CBC5-4691-9973-405F335FB877}">
      <dsp:nvSpPr>
        <dsp:cNvPr id="0" name=""/>
        <dsp:cNvSpPr/>
      </dsp:nvSpPr>
      <dsp:spPr>
        <a:xfrm>
          <a:off x="8450864" y="0"/>
          <a:ext cx="1962123" cy="180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dirty="0">
              <a:solidFill>
                <a:srgbClr val="0070C0"/>
              </a:solidFill>
            </a:rPr>
            <a:t>GBAC STAR Achieved!</a:t>
          </a:r>
        </a:p>
      </dsp:txBody>
      <dsp:txXfrm>
        <a:off x="8450864" y="0"/>
        <a:ext cx="1962123" cy="1809540"/>
      </dsp:txXfrm>
    </dsp:sp>
    <dsp:sp modelId="{223B3E84-7CB5-49D1-9B7E-D3AA6FB87113}">
      <dsp:nvSpPr>
        <dsp:cNvPr id="0" name=""/>
        <dsp:cNvSpPr/>
      </dsp:nvSpPr>
      <dsp:spPr>
        <a:xfrm>
          <a:off x="9205733" y="2035732"/>
          <a:ext cx="452385" cy="452385"/>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A0398-7E5B-431E-BF5E-125846B51AEE}">
      <dsp:nvSpPr>
        <dsp:cNvPr id="0" name=""/>
        <dsp:cNvSpPr/>
      </dsp:nvSpPr>
      <dsp:spPr>
        <a:xfrm>
          <a:off x="-6671840" y="-1021069"/>
          <a:ext cx="7947193" cy="7947193"/>
        </a:xfrm>
        <a:prstGeom prst="blockArc">
          <a:avLst>
            <a:gd name="adj1" fmla="val 18900000"/>
            <a:gd name="adj2" fmla="val 2700000"/>
            <a:gd name="adj3" fmla="val 27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796F8E-DA20-490E-9A93-C290509C1D37}">
      <dsp:nvSpPr>
        <dsp:cNvPr id="0" name=""/>
        <dsp:cNvSpPr/>
      </dsp:nvSpPr>
      <dsp:spPr>
        <a:xfrm>
          <a:off x="414239" y="268443"/>
          <a:ext cx="8776201" cy="5366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967" tIns="40640" rIns="40640" bIns="4064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n-US" sz="1600" b="1" u="none" kern="1200" dirty="0">
              <a:latin typeface="Calibri" panose="020F0502020204030204" pitchFamily="34" charset="0"/>
              <a:ea typeface="Calibri" panose="020F0502020204030204" pitchFamily="34" charset="0"/>
              <a:cs typeface="Times New Roman" panose="02020603050405020304" pitchFamily="18" charset="0"/>
            </a:rPr>
            <a:t>Step 1:</a:t>
          </a:r>
          <a:r>
            <a:rPr lang="en-US" sz="1600" u="none" kern="1200" dirty="0">
              <a:latin typeface="Calibri" panose="020F0502020204030204" pitchFamily="34" charset="0"/>
              <a:ea typeface="Calibri" panose="020F0502020204030204" pitchFamily="34" charset="0"/>
              <a:cs typeface="Times New Roman" panose="02020603050405020304" pitchFamily="18" charset="0"/>
            </a:rPr>
            <a:t> </a:t>
          </a:r>
          <a:r>
            <a:rPr lang="en-US" sz="1600" u="none" kern="1200" dirty="0">
              <a:latin typeface="Calibri" panose="020F0502020204030204" pitchFamily="34" charset="0"/>
              <a:ea typeface="Calibri" panose="020F0502020204030204" pitchFamily="34" charset="0"/>
              <a:cs typeface="Times New Roman" panose="02020603050405020304" pitchFamily="18" charset="0"/>
              <a:hlinkClick xmlns:r="http://schemas.openxmlformats.org/officeDocument/2006/relationships" r:id="rId1">
                <a:extLst>
                  <a:ext uri="{A12FA001-AC4F-418D-AE19-62706E023703}">
                    <ahyp:hlinkClr xmlns:ahyp="http://schemas.microsoft.com/office/drawing/2018/hyperlinkcolor" val="tx"/>
                  </a:ext>
                </a:extLst>
              </a:hlinkClick>
            </a:rPr>
            <a:t>Review the Recommendations for a successful accreditation process</a:t>
          </a:r>
          <a:endParaRPr lang="en-US" sz="1600" u="none" kern="1200" dirty="0"/>
        </a:p>
      </dsp:txBody>
      <dsp:txXfrm>
        <a:off x="414239" y="268443"/>
        <a:ext cx="8776201" cy="536651"/>
      </dsp:txXfrm>
    </dsp:sp>
    <dsp:sp modelId="{0DB3267E-E777-4D87-B68F-C2E9771CDDDE}">
      <dsp:nvSpPr>
        <dsp:cNvPr id="0" name=""/>
        <dsp:cNvSpPr/>
      </dsp:nvSpPr>
      <dsp:spPr>
        <a:xfrm>
          <a:off x="78832" y="201362"/>
          <a:ext cx="670814" cy="6708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1C49C3-785C-48F5-B348-48902CFB6DD5}">
      <dsp:nvSpPr>
        <dsp:cNvPr id="0" name=""/>
        <dsp:cNvSpPr/>
      </dsp:nvSpPr>
      <dsp:spPr>
        <a:xfrm>
          <a:off x="900225" y="1073893"/>
          <a:ext cx="8290215" cy="5366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967"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u="none" kern="1200">
              <a:latin typeface="Calibri" panose="020F0502020204030204" pitchFamily="34" charset="0"/>
              <a:ea typeface="Calibri" panose="020F0502020204030204" pitchFamily="34" charset="0"/>
              <a:cs typeface="Times New Roman" panose="02020603050405020304" pitchFamily="18" charset="0"/>
            </a:rPr>
            <a:t>Step 2:</a:t>
          </a:r>
          <a:r>
            <a:rPr lang="en-US" sz="1600" u="none" kern="1200">
              <a:latin typeface="Calibri" panose="020F0502020204030204" pitchFamily="34" charset="0"/>
              <a:ea typeface="Calibri" panose="020F0502020204030204" pitchFamily="34" charset="0"/>
              <a:cs typeface="Times New Roman" panose="02020603050405020304" pitchFamily="18" charset="0"/>
            </a:rPr>
            <a:t> Download the GBAC STAR™ Accreditation Handbook and share with your Project Team</a:t>
          </a:r>
          <a:endParaRPr lang="en-US" sz="1600" u="none" kern="1200" dirty="0">
            <a:latin typeface="Calibri" panose="020F0502020204030204" pitchFamily="34" charset="0"/>
            <a:ea typeface="Calibri" panose="020F0502020204030204" pitchFamily="34" charset="0"/>
            <a:cs typeface="Times New Roman" panose="02020603050405020304" pitchFamily="18" charset="0"/>
          </a:endParaRPr>
        </a:p>
      </dsp:txBody>
      <dsp:txXfrm>
        <a:off x="900225" y="1073893"/>
        <a:ext cx="8290215" cy="536651"/>
      </dsp:txXfrm>
    </dsp:sp>
    <dsp:sp modelId="{48FC2FA4-7D91-48E8-8615-00A989759FD3}">
      <dsp:nvSpPr>
        <dsp:cNvPr id="0" name=""/>
        <dsp:cNvSpPr/>
      </dsp:nvSpPr>
      <dsp:spPr>
        <a:xfrm>
          <a:off x="564818" y="1006811"/>
          <a:ext cx="670814" cy="6708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C261F0-8334-4DB5-9499-6A6764CA6BAF}">
      <dsp:nvSpPr>
        <dsp:cNvPr id="0" name=""/>
        <dsp:cNvSpPr/>
      </dsp:nvSpPr>
      <dsp:spPr>
        <a:xfrm>
          <a:off x="1166543" y="1878752"/>
          <a:ext cx="8023897" cy="5366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967"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u="none" kern="1200">
              <a:latin typeface="Calibri" panose="020F0502020204030204" pitchFamily="34" charset="0"/>
              <a:ea typeface="Calibri" panose="020F0502020204030204" pitchFamily="34" charset="0"/>
              <a:cs typeface="Times New Roman" panose="02020603050405020304" pitchFamily="18" charset="0"/>
            </a:rPr>
            <a:t>Step 3:</a:t>
          </a:r>
          <a:r>
            <a:rPr lang="en-US" sz="1600" u="none" kern="1200">
              <a:latin typeface="Calibri" panose="020F0502020204030204" pitchFamily="34" charset="0"/>
              <a:ea typeface="Calibri" panose="020F0502020204030204" pitchFamily="34" charset="0"/>
              <a:cs typeface="Times New Roman" panose="02020603050405020304" pitchFamily="18" charset="0"/>
            </a:rPr>
            <a:t> Download and review the Accreditation Resources</a:t>
          </a:r>
          <a:endParaRPr lang="en-US" sz="1600" u="none" kern="1200" dirty="0">
            <a:latin typeface="Calibri" panose="020F0502020204030204" pitchFamily="34" charset="0"/>
            <a:ea typeface="Calibri" panose="020F0502020204030204" pitchFamily="34" charset="0"/>
            <a:cs typeface="Times New Roman" panose="02020603050405020304" pitchFamily="18" charset="0"/>
          </a:endParaRPr>
        </a:p>
      </dsp:txBody>
      <dsp:txXfrm>
        <a:off x="1166543" y="1878752"/>
        <a:ext cx="8023897" cy="536651"/>
      </dsp:txXfrm>
    </dsp:sp>
    <dsp:sp modelId="{2481F5F9-D440-4DF6-91E4-CE6E28196235}">
      <dsp:nvSpPr>
        <dsp:cNvPr id="0" name=""/>
        <dsp:cNvSpPr/>
      </dsp:nvSpPr>
      <dsp:spPr>
        <a:xfrm>
          <a:off x="831136" y="1811670"/>
          <a:ext cx="670814" cy="6708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770F81-AEE9-484F-883D-83B93E1DBE31}">
      <dsp:nvSpPr>
        <dsp:cNvPr id="0" name=""/>
        <dsp:cNvSpPr/>
      </dsp:nvSpPr>
      <dsp:spPr>
        <a:xfrm>
          <a:off x="1251576" y="2684201"/>
          <a:ext cx="7938865" cy="5366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967"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u="none" kern="1200" dirty="0">
              <a:latin typeface="Calibri" panose="020F0502020204030204" pitchFamily="34" charset="0"/>
              <a:ea typeface="Calibri" panose="020F0502020204030204" pitchFamily="34" charset="0"/>
              <a:cs typeface="Times New Roman" panose="02020603050405020304" pitchFamily="18" charset="0"/>
            </a:rPr>
            <a:t>Step 4:</a:t>
          </a:r>
          <a:r>
            <a:rPr lang="en-US" sz="1600" u="none" kern="1200" dirty="0">
              <a:latin typeface="Calibri" panose="020F0502020204030204" pitchFamily="34" charset="0"/>
              <a:ea typeface="Calibri" panose="020F0502020204030204" pitchFamily="34" charset="0"/>
              <a:cs typeface="Times New Roman" panose="02020603050405020304" pitchFamily="18" charset="0"/>
            </a:rPr>
            <a:t> Establish Project Schedule - (reference STEP 1 for details)</a:t>
          </a:r>
        </a:p>
      </dsp:txBody>
      <dsp:txXfrm>
        <a:off x="1251576" y="2684201"/>
        <a:ext cx="7938865" cy="536651"/>
      </dsp:txXfrm>
    </dsp:sp>
    <dsp:sp modelId="{74611938-3B0F-4CF3-9074-793FE835089D}">
      <dsp:nvSpPr>
        <dsp:cNvPr id="0" name=""/>
        <dsp:cNvSpPr/>
      </dsp:nvSpPr>
      <dsp:spPr>
        <a:xfrm>
          <a:off x="916169" y="2617120"/>
          <a:ext cx="670814" cy="6708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43CAB9-3CCD-4CD7-996C-35D0B133E52F}">
      <dsp:nvSpPr>
        <dsp:cNvPr id="0" name=""/>
        <dsp:cNvSpPr/>
      </dsp:nvSpPr>
      <dsp:spPr>
        <a:xfrm>
          <a:off x="1166543" y="3489651"/>
          <a:ext cx="8023897" cy="5366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967"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u="none" kern="1200" dirty="0">
              <a:latin typeface="Calibri" panose="020F0502020204030204" pitchFamily="34" charset="0"/>
              <a:ea typeface="Calibri" panose="020F0502020204030204" pitchFamily="34" charset="0"/>
              <a:cs typeface="Times New Roman" panose="02020603050405020304" pitchFamily="18" charset="0"/>
            </a:rPr>
            <a:t>Step 5:</a:t>
          </a:r>
          <a:r>
            <a:rPr lang="en-US" sz="1600" u="none" kern="1200" dirty="0">
              <a:latin typeface="Calibri" panose="020F0502020204030204" pitchFamily="34" charset="0"/>
              <a:ea typeface="Calibri" panose="020F0502020204030204" pitchFamily="34" charset="0"/>
              <a:cs typeface="Times New Roman" panose="02020603050405020304" pitchFamily="18" charset="0"/>
            </a:rPr>
            <a:t> Save all project documentation in one central location for easy upload process</a:t>
          </a:r>
        </a:p>
      </dsp:txBody>
      <dsp:txXfrm>
        <a:off x="1166543" y="3489651"/>
        <a:ext cx="8023897" cy="536651"/>
      </dsp:txXfrm>
    </dsp:sp>
    <dsp:sp modelId="{2E88DDE1-5FD1-4C0D-9A30-9AE1DEDB23E4}">
      <dsp:nvSpPr>
        <dsp:cNvPr id="0" name=""/>
        <dsp:cNvSpPr/>
      </dsp:nvSpPr>
      <dsp:spPr>
        <a:xfrm>
          <a:off x="831136" y="3422569"/>
          <a:ext cx="670814" cy="6708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BA610D-8F12-4A9A-BE1E-C4E57950546B}">
      <dsp:nvSpPr>
        <dsp:cNvPr id="0" name=""/>
        <dsp:cNvSpPr/>
      </dsp:nvSpPr>
      <dsp:spPr>
        <a:xfrm>
          <a:off x="900225" y="4294510"/>
          <a:ext cx="8290215" cy="5366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967"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u="none" kern="1200">
              <a:latin typeface="Calibri" panose="020F0502020204030204" pitchFamily="34" charset="0"/>
              <a:ea typeface="Calibri" panose="020F0502020204030204" pitchFamily="34" charset="0"/>
              <a:cs typeface="Times New Roman" panose="02020603050405020304" pitchFamily="18" charset="0"/>
            </a:rPr>
            <a:t>Step 6:</a:t>
          </a:r>
          <a:r>
            <a:rPr lang="en-US" sz="1600" u="none" kern="1200">
              <a:latin typeface="Calibri" panose="020F0502020204030204" pitchFamily="34" charset="0"/>
              <a:ea typeface="Calibri" panose="020F0502020204030204" pitchFamily="34" charset="0"/>
              <a:cs typeface="Times New Roman" panose="02020603050405020304" pitchFamily="18" charset="0"/>
            </a:rPr>
            <a:t> Review all documents listed in handbook are gathered and begin upload process. </a:t>
          </a:r>
          <a:endParaRPr lang="en-US" sz="1600" b="1" i="1" u="none" kern="1200" dirty="0">
            <a:latin typeface="Calibri" panose="020F0502020204030204" pitchFamily="34" charset="0"/>
            <a:ea typeface="Calibri" panose="020F0502020204030204" pitchFamily="34" charset="0"/>
            <a:cs typeface="Times New Roman" panose="02020603050405020304" pitchFamily="18" charset="0"/>
          </a:endParaRPr>
        </a:p>
      </dsp:txBody>
      <dsp:txXfrm>
        <a:off x="900225" y="4294510"/>
        <a:ext cx="8290215" cy="536651"/>
      </dsp:txXfrm>
    </dsp:sp>
    <dsp:sp modelId="{42E6FEF1-7F94-409A-AE81-EB3918E60DEB}">
      <dsp:nvSpPr>
        <dsp:cNvPr id="0" name=""/>
        <dsp:cNvSpPr/>
      </dsp:nvSpPr>
      <dsp:spPr>
        <a:xfrm>
          <a:off x="564818" y="4227428"/>
          <a:ext cx="670814" cy="6708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F2361A-391A-4D44-9100-C6175D488894}">
      <dsp:nvSpPr>
        <dsp:cNvPr id="0" name=""/>
        <dsp:cNvSpPr/>
      </dsp:nvSpPr>
      <dsp:spPr>
        <a:xfrm>
          <a:off x="414239" y="5099959"/>
          <a:ext cx="8776201" cy="5366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967"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u="none" kern="1200" dirty="0">
              <a:latin typeface="Calibri" panose="020F0502020204030204" pitchFamily="34" charset="0"/>
              <a:ea typeface="Calibri" panose="020F0502020204030204" pitchFamily="34" charset="0"/>
              <a:cs typeface="Times New Roman" panose="02020603050405020304" pitchFamily="18" charset="0"/>
            </a:rPr>
            <a:t>Step 7:</a:t>
          </a:r>
          <a:r>
            <a:rPr lang="en-US" sz="1600" u="none" kern="1200" dirty="0">
              <a:latin typeface="Calibri" panose="020F0502020204030204" pitchFamily="34" charset="0"/>
              <a:ea typeface="Calibri" panose="020F0502020204030204" pitchFamily="34" charset="0"/>
              <a:cs typeface="Times New Roman" panose="02020603050405020304" pitchFamily="18" charset="0"/>
            </a:rPr>
            <a:t> Claim your online courses. GBAC Fundamentals Online Course</a:t>
          </a:r>
          <a:endParaRPr lang="en-US" sz="1600" u="none"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414239" y="5099959"/>
        <a:ext cx="8776201" cy="536651"/>
      </dsp:txXfrm>
    </dsp:sp>
    <dsp:sp modelId="{BCFDB9A7-B70D-45EE-9CA6-CA531A40AEAD}">
      <dsp:nvSpPr>
        <dsp:cNvPr id="0" name=""/>
        <dsp:cNvSpPr/>
      </dsp:nvSpPr>
      <dsp:spPr>
        <a:xfrm>
          <a:off x="78832" y="5032878"/>
          <a:ext cx="670814" cy="6708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654FB-15EC-4D7F-9ACC-5317099F8B43}">
      <dsp:nvSpPr>
        <dsp:cNvPr id="0" name=""/>
        <dsp:cNvSpPr/>
      </dsp:nvSpPr>
      <dsp:spPr>
        <a:xfrm>
          <a:off x="0" y="2235646"/>
          <a:ext cx="8675891" cy="31391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t>What next? </a:t>
          </a:r>
        </a:p>
      </dsp:txBody>
      <dsp:txXfrm>
        <a:off x="0" y="2235646"/>
        <a:ext cx="8675891" cy="1695149"/>
      </dsp:txXfrm>
    </dsp:sp>
    <dsp:sp modelId="{99999534-6A93-4E0B-8404-E5E0822BCD51}">
      <dsp:nvSpPr>
        <dsp:cNvPr id="0" name=""/>
        <dsp:cNvSpPr/>
      </dsp:nvSpPr>
      <dsp:spPr>
        <a:xfrm>
          <a:off x="0" y="3868012"/>
          <a:ext cx="2168972" cy="144401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Font typeface="Symbol" panose="05050102010706020507" pitchFamily="18" charset="2"/>
            <a:buNone/>
          </a:pPr>
          <a:r>
            <a:rPr lang="en-US" sz="1300" kern="1200"/>
            <a:t>Upon review and all requirements are met, your facility will qualify for the accreditation of GBAC STAR and will receive notice of qualification.</a:t>
          </a:r>
        </a:p>
      </dsp:txBody>
      <dsp:txXfrm>
        <a:off x="0" y="3868012"/>
        <a:ext cx="2168972" cy="1444016"/>
      </dsp:txXfrm>
    </dsp:sp>
    <dsp:sp modelId="{5D94D04F-0086-4399-A879-6226E46B03A9}">
      <dsp:nvSpPr>
        <dsp:cNvPr id="0" name=""/>
        <dsp:cNvSpPr/>
      </dsp:nvSpPr>
      <dsp:spPr>
        <a:xfrm>
          <a:off x="2168972" y="3868012"/>
          <a:ext cx="2168972" cy="1444016"/>
        </a:xfrm>
        <a:prstGeom prst="rect">
          <a:avLst/>
        </a:prstGeom>
        <a:solidFill>
          <a:schemeClr val="accent3">
            <a:tint val="40000"/>
            <a:alpha val="90000"/>
            <a:hueOff val="676380"/>
            <a:satOff val="33333"/>
            <a:lumOff val="593"/>
            <a:alphaOff val="0"/>
          </a:schemeClr>
        </a:solidFill>
        <a:ln w="12700" cap="flat" cmpd="sng" algn="ctr">
          <a:solidFill>
            <a:schemeClr val="accent3">
              <a:tint val="40000"/>
              <a:alpha val="90000"/>
              <a:hueOff val="676380"/>
              <a:satOff val="33333"/>
              <a:lumOff val="5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Font typeface="Symbol" panose="05050102010706020507" pitchFamily="18" charset="2"/>
            <a:buNone/>
          </a:pPr>
          <a:r>
            <a:rPr lang="en-US" sz="1300" kern="1200"/>
            <a:t>You will then receive your final invoice for the Accreditation Fee balance due.</a:t>
          </a:r>
        </a:p>
      </dsp:txBody>
      <dsp:txXfrm>
        <a:off x="2168972" y="3868012"/>
        <a:ext cx="2168972" cy="1444016"/>
      </dsp:txXfrm>
    </dsp:sp>
    <dsp:sp modelId="{ED561471-CF58-4ABC-B945-25BFB30BB8DF}">
      <dsp:nvSpPr>
        <dsp:cNvPr id="0" name=""/>
        <dsp:cNvSpPr/>
      </dsp:nvSpPr>
      <dsp:spPr>
        <a:xfrm>
          <a:off x="4337945" y="3868012"/>
          <a:ext cx="2168972" cy="1444016"/>
        </a:xfrm>
        <a:prstGeom prst="rect">
          <a:avLst/>
        </a:prstGeom>
        <a:solidFill>
          <a:schemeClr val="accent3">
            <a:tint val="40000"/>
            <a:alpha val="90000"/>
            <a:hueOff val="1352761"/>
            <a:satOff val="66667"/>
            <a:lumOff val="1186"/>
            <a:alphaOff val="0"/>
          </a:schemeClr>
        </a:solidFill>
        <a:ln w="12700" cap="flat" cmpd="sng" algn="ctr">
          <a:solidFill>
            <a:schemeClr val="accent3">
              <a:tint val="40000"/>
              <a:alpha val="90000"/>
              <a:hueOff val="1352761"/>
              <a:satOff val="66667"/>
              <a:lumOff val="11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Font typeface="Symbol" panose="05050102010706020507" pitchFamily="18" charset="2"/>
            <a:buNone/>
          </a:pPr>
          <a:r>
            <a:rPr lang="en-US" sz="1300" kern="1200"/>
            <a:t>A facility’s accreditation becomes effective upon a letter of approval by the GBAC Quality Assurance Team and payment in full of the accreditation fee. </a:t>
          </a:r>
        </a:p>
      </dsp:txBody>
      <dsp:txXfrm>
        <a:off x="4337945" y="3868012"/>
        <a:ext cx="2168972" cy="1444016"/>
      </dsp:txXfrm>
    </dsp:sp>
    <dsp:sp modelId="{DDFB3B5F-CCD2-4772-A813-CA6FC9CDEEAB}">
      <dsp:nvSpPr>
        <dsp:cNvPr id="0" name=""/>
        <dsp:cNvSpPr/>
      </dsp:nvSpPr>
      <dsp:spPr>
        <a:xfrm>
          <a:off x="6506918" y="3868012"/>
          <a:ext cx="2168972" cy="1444016"/>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Font typeface="Symbol" panose="05050102010706020507" pitchFamily="18" charset="2"/>
            <a:buNone/>
          </a:pPr>
          <a:r>
            <a:rPr lang="en-US" sz="1300" kern="1200"/>
            <a:t>The date that you obtain your accreditation is known as your anniversary date. The initial accreditation is valid for one (1) year from that date. All renewals are based on the accreditation date. </a:t>
          </a:r>
        </a:p>
      </dsp:txBody>
      <dsp:txXfrm>
        <a:off x="6506918" y="3868012"/>
        <a:ext cx="2168972" cy="1444016"/>
      </dsp:txXfrm>
    </dsp:sp>
    <dsp:sp modelId="{93ABE28D-2E0C-464B-B5DC-78245867344E}">
      <dsp:nvSpPr>
        <dsp:cNvPr id="0" name=""/>
        <dsp:cNvSpPr/>
      </dsp:nvSpPr>
      <dsp:spPr>
        <a:xfrm rot="10800000">
          <a:off x="615814" y="616"/>
          <a:ext cx="7444261" cy="2282117"/>
        </a:xfrm>
        <a:prstGeom prst="upArrowCallou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US" sz="1800" kern="1200" dirty="0"/>
            <a:t>Upon submission of all required documentation, the GBAC Quality Assurance team will review for accuracy and compliance. The length of the assessment depends on the size of the facility and regions covered, which can take anywhere between 2 weeks and 4 weeks for a final decision to be made. </a:t>
          </a:r>
          <a:endParaRPr lang="en-US" sz="1800" u="none" kern="1200" dirty="0"/>
        </a:p>
      </dsp:txBody>
      <dsp:txXfrm rot="10800000">
        <a:off x="615814" y="616"/>
        <a:ext cx="7444261" cy="14828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9D36C-23AD-4981-9DE0-3CE1ADAD1A49}">
      <dsp:nvSpPr>
        <dsp:cNvPr id="0" name=""/>
        <dsp:cNvSpPr/>
      </dsp:nvSpPr>
      <dsp:spPr>
        <a:xfrm>
          <a:off x="0" y="0"/>
          <a:ext cx="8128000" cy="5418667"/>
        </a:xfrm>
        <a:prstGeom prst="roundRect">
          <a:avLst>
            <a:gd name="adj" fmla="val 8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4205488" numCol="1" spcCol="1270" anchor="t" anchorCtr="0">
          <a:noAutofit/>
        </a:bodyPr>
        <a:lstStyle/>
        <a:p>
          <a:pPr marL="0" lvl="0" indent="0" algn="l" defTabSz="1600200">
            <a:lnSpc>
              <a:spcPct val="90000"/>
            </a:lnSpc>
            <a:spcBef>
              <a:spcPct val="0"/>
            </a:spcBef>
            <a:spcAft>
              <a:spcPct val="35000"/>
            </a:spcAft>
            <a:buNone/>
          </a:pPr>
          <a:r>
            <a:rPr lang="en-US" sz="3600" kern="1200" dirty="0"/>
            <a:t>ISSA Annual Membership</a:t>
          </a:r>
        </a:p>
      </dsp:txBody>
      <dsp:txXfrm>
        <a:off x="134901" y="134901"/>
        <a:ext cx="7858198" cy="5148865"/>
      </dsp:txXfrm>
    </dsp:sp>
    <dsp:sp modelId="{A0D69A48-2399-40F7-BE52-E12B6284EF32}">
      <dsp:nvSpPr>
        <dsp:cNvPr id="0" name=""/>
        <dsp:cNvSpPr/>
      </dsp:nvSpPr>
      <dsp:spPr>
        <a:xfrm>
          <a:off x="203200" y="1354666"/>
          <a:ext cx="7721600" cy="3793066"/>
        </a:xfrm>
        <a:prstGeom prst="roundRect">
          <a:avLst>
            <a:gd name="adj" fmla="val 105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2408597" numCol="1" spcCol="1270" anchor="t" anchorCtr="0">
          <a:noAutofit/>
        </a:bodyPr>
        <a:lstStyle/>
        <a:p>
          <a:pPr marL="0" lvl="0" indent="0" algn="l" defTabSz="1600200">
            <a:lnSpc>
              <a:spcPct val="90000"/>
            </a:lnSpc>
            <a:spcBef>
              <a:spcPct val="0"/>
            </a:spcBef>
            <a:spcAft>
              <a:spcPct val="35000"/>
            </a:spcAft>
            <a:buNone/>
          </a:pPr>
          <a:r>
            <a:rPr lang="en-US" sz="3600" kern="1200" dirty="0"/>
            <a:t>GBAC Online Fundamentals Course: </a:t>
          </a:r>
          <a:r>
            <a:rPr lang="en-US" sz="3600" b="0" i="0" kern="1200" dirty="0"/>
            <a:t>Cleaning &amp; Disinfection Principles</a:t>
          </a:r>
          <a:endParaRPr lang="en-US" sz="3600" kern="1200" dirty="0"/>
        </a:p>
      </dsp:txBody>
      <dsp:txXfrm>
        <a:off x="319850" y="1471316"/>
        <a:ext cx="7488300" cy="3559766"/>
      </dsp:txXfrm>
    </dsp:sp>
    <dsp:sp modelId="{97FFC81E-6543-4C8A-9393-D3A8229D464C}">
      <dsp:nvSpPr>
        <dsp:cNvPr id="0" name=""/>
        <dsp:cNvSpPr/>
      </dsp:nvSpPr>
      <dsp:spPr>
        <a:xfrm>
          <a:off x="396240" y="3061546"/>
          <a:ext cx="1810598" cy="1706880"/>
        </a:xfrm>
        <a:prstGeom prst="roundRect">
          <a:avLst>
            <a:gd name="adj" fmla="val 105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Restaurants:</a:t>
          </a:r>
          <a:br>
            <a:rPr lang="en-US" sz="2300" kern="1200" dirty="0"/>
          </a:br>
          <a:r>
            <a:rPr lang="en-US" sz="2300" kern="1200" dirty="0"/>
            <a:t>    </a:t>
          </a:r>
          <a:br>
            <a:rPr lang="en-US" sz="2300" kern="1200" dirty="0"/>
          </a:br>
          <a:r>
            <a:rPr lang="en-US" sz="2300" kern="1200" dirty="0"/>
            <a:t>1 per 100 seats</a:t>
          </a:r>
        </a:p>
      </dsp:txBody>
      <dsp:txXfrm>
        <a:off x="448732" y="3114038"/>
        <a:ext cx="1705614" cy="1601896"/>
      </dsp:txXfrm>
    </dsp:sp>
    <dsp:sp modelId="{E67B49A2-EDDF-4646-94BA-2B114929975C}">
      <dsp:nvSpPr>
        <dsp:cNvPr id="0" name=""/>
        <dsp:cNvSpPr/>
      </dsp:nvSpPr>
      <dsp:spPr>
        <a:xfrm>
          <a:off x="2236931" y="3061546"/>
          <a:ext cx="1810598" cy="1706880"/>
        </a:xfrm>
        <a:prstGeom prst="roundRect">
          <a:avLst>
            <a:gd name="adj" fmla="val 10500"/>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Hotels:</a:t>
          </a:r>
          <a:br>
            <a:rPr lang="en-US" sz="2300" kern="1200" dirty="0"/>
          </a:br>
          <a:r>
            <a:rPr lang="en-US" sz="2300" kern="1200" dirty="0"/>
            <a:t>              </a:t>
          </a:r>
          <a:br>
            <a:rPr lang="en-US" sz="2300" kern="1200" dirty="0"/>
          </a:br>
          <a:r>
            <a:rPr lang="en-US" sz="2300" kern="1200" dirty="0"/>
            <a:t>1 per 100 rooms</a:t>
          </a:r>
        </a:p>
      </dsp:txBody>
      <dsp:txXfrm>
        <a:off x="2289423" y="3114038"/>
        <a:ext cx="1705614" cy="1601896"/>
      </dsp:txXfrm>
    </dsp:sp>
    <dsp:sp modelId="{7EE2A19C-57E3-4ABF-9598-F97DF9729F4A}">
      <dsp:nvSpPr>
        <dsp:cNvPr id="0" name=""/>
        <dsp:cNvSpPr/>
      </dsp:nvSpPr>
      <dsp:spPr>
        <a:xfrm>
          <a:off x="4077622" y="3061546"/>
          <a:ext cx="1810598" cy="1706880"/>
        </a:xfrm>
        <a:prstGeom prst="roundRect">
          <a:avLst>
            <a:gd name="adj" fmla="val 10500"/>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Arenas:</a:t>
          </a:r>
          <a:br>
            <a:rPr lang="en-US" sz="2300" kern="1200" dirty="0"/>
          </a:br>
          <a:r>
            <a:rPr lang="en-US" sz="2300" kern="1200" dirty="0"/>
            <a:t>             </a:t>
          </a:r>
          <a:br>
            <a:rPr lang="en-US" sz="2300" kern="1200" dirty="0"/>
          </a:br>
          <a:r>
            <a:rPr lang="en-US" sz="2300" kern="1200" dirty="0"/>
            <a:t>1 per $1,000 of fee</a:t>
          </a:r>
        </a:p>
      </dsp:txBody>
      <dsp:txXfrm>
        <a:off x="4130114" y="3114038"/>
        <a:ext cx="1705614" cy="1601896"/>
      </dsp:txXfrm>
    </dsp:sp>
    <dsp:sp modelId="{45C0685A-878D-4506-BCE2-260F8D40D08B}">
      <dsp:nvSpPr>
        <dsp:cNvPr id="0" name=""/>
        <dsp:cNvSpPr/>
      </dsp:nvSpPr>
      <dsp:spPr>
        <a:xfrm>
          <a:off x="5918314" y="3061546"/>
          <a:ext cx="1810598" cy="1706880"/>
        </a:xfrm>
        <a:prstGeom prst="roundRect">
          <a:avLst>
            <a:gd name="adj" fmla="val 105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All other facilities:</a:t>
          </a:r>
          <a:br>
            <a:rPr lang="en-US" sz="2300" kern="1200" dirty="0"/>
          </a:br>
          <a:r>
            <a:rPr lang="en-US" sz="2300" kern="1200" dirty="0"/>
            <a:t>1 per $1,000 of fee</a:t>
          </a:r>
        </a:p>
      </dsp:txBody>
      <dsp:txXfrm>
        <a:off x="5970806" y="3114038"/>
        <a:ext cx="1705614" cy="16018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71213-049E-4A75-9FEA-4D1E51AA202C}">
      <dsp:nvSpPr>
        <dsp:cNvPr id="0" name=""/>
        <dsp:cNvSpPr/>
      </dsp:nvSpPr>
      <dsp:spPr>
        <a:xfrm>
          <a:off x="4431" y="302301"/>
          <a:ext cx="2664853" cy="105648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Official Approval Letter</a:t>
          </a:r>
        </a:p>
      </dsp:txBody>
      <dsp:txXfrm>
        <a:off x="4431" y="302301"/>
        <a:ext cx="2664853" cy="1056484"/>
      </dsp:txXfrm>
    </dsp:sp>
    <dsp:sp modelId="{4E39A47F-57E0-4155-8CB6-056BBB2DF0DA}">
      <dsp:nvSpPr>
        <dsp:cNvPr id="0" name=""/>
        <dsp:cNvSpPr/>
      </dsp:nvSpPr>
      <dsp:spPr>
        <a:xfrm>
          <a:off x="4431" y="1358785"/>
          <a:ext cx="2664853" cy="391986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7D75D-10D8-4761-86CB-38BFB7118A10}">
      <dsp:nvSpPr>
        <dsp:cNvPr id="0" name=""/>
        <dsp:cNvSpPr/>
      </dsp:nvSpPr>
      <dsp:spPr>
        <a:xfrm>
          <a:off x="3042364" y="302301"/>
          <a:ext cx="2664853" cy="1056484"/>
        </a:xfrm>
        <a:prstGeom prst="rect">
          <a:avLst/>
        </a:prstGeom>
        <a:solidFill>
          <a:schemeClr val="accent3">
            <a:hueOff val="903533"/>
            <a:satOff val="33333"/>
            <a:lumOff val="-4902"/>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Certificate</a:t>
          </a:r>
        </a:p>
      </dsp:txBody>
      <dsp:txXfrm>
        <a:off x="3042364" y="302301"/>
        <a:ext cx="2664853" cy="1056484"/>
      </dsp:txXfrm>
    </dsp:sp>
    <dsp:sp modelId="{7DBC7638-BB3D-47C4-A38E-E0B2D22EE448}">
      <dsp:nvSpPr>
        <dsp:cNvPr id="0" name=""/>
        <dsp:cNvSpPr/>
      </dsp:nvSpPr>
      <dsp:spPr>
        <a:xfrm>
          <a:off x="3042364" y="1358785"/>
          <a:ext cx="2664853" cy="3919860"/>
        </a:xfrm>
        <a:prstGeom prst="rect">
          <a:avLst/>
        </a:prstGeom>
        <a:solidFill>
          <a:schemeClr val="accent3">
            <a:tint val="40000"/>
            <a:alpha val="90000"/>
            <a:hueOff val="676380"/>
            <a:satOff val="33333"/>
            <a:lumOff val="593"/>
            <a:alphaOff val="0"/>
          </a:schemeClr>
        </a:solidFill>
        <a:ln w="12700" cap="flat" cmpd="sng" algn="ctr">
          <a:solidFill>
            <a:schemeClr val="accent3">
              <a:tint val="40000"/>
              <a:alpha val="90000"/>
              <a:hueOff val="676380"/>
              <a:satOff val="33333"/>
              <a:lumOff val="59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AEE324-D194-4AF2-87F6-8544C6C56664}">
      <dsp:nvSpPr>
        <dsp:cNvPr id="0" name=""/>
        <dsp:cNvSpPr/>
      </dsp:nvSpPr>
      <dsp:spPr>
        <a:xfrm>
          <a:off x="6080296" y="302301"/>
          <a:ext cx="2664853" cy="1056484"/>
        </a:xfrm>
        <a:prstGeom prst="rect">
          <a:avLst/>
        </a:prstGeom>
        <a:solidFill>
          <a:schemeClr val="accent3">
            <a:hueOff val="1807066"/>
            <a:satOff val="66667"/>
            <a:lumOff val="-9804"/>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Year Specific Accreditation Seal &amp; Decal</a:t>
          </a:r>
        </a:p>
      </dsp:txBody>
      <dsp:txXfrm>
        <a:off x="6080296" y="302301"/>
        <a:ext cx="2664853" cy="1056484"/>
      </dsp:txXfrm>
    </dsp:sp>
    <dsp:sp modelId="{32DD90A8-08B4-4F5F-8080-0DE9C802BE5B}">
      <dsp:nvSpPr>
        <dsp:cNvPr id="0" name=""/>
        <dsp:cNvSpPr/>
      </dsp:nvSpPr>
      <dsp:spPr>
        <a:xfrm>
          <a:off x="6080296" y="1358785"/>
          <a:ext cx="2664853" cy="3919860"/>
        </a:xfrm>
        <a:prstGeom prst="rect">
          <a:avLst/>
        </a:prstGeom>
        <a:solidFill>
          <a:schemeClr val="accent3">
            <a:tint val="40000"/>
            <a:alpha val="90000"/>
            <a:hueOff val="1352761"/>
            <a:satOff val="66667"/>
            <a:lumOff val="1186"/>
            <a:alphaOff val="0"/>
          </a:schemeClr>
        </a:solidFill>
        <a:ln w="12700" cap="flat" cmpd="sng" algn="ctr">
          <a:solidFill>
            <a:schemeClr val="accent3">
              <a:tint val="40000"/>
              <a:alpha val="90000"/>
              <a:hueOff val="1352761"/>
              <a:satOff val="66667"/>
              <a:lumOff val="11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B6FE55-A3B5-4D4F-9C4F-C7EC34EFF4DE}">
      <dsp:nvSpPr>
        <dsp:cNvPr id="0" name=""/>
        <dsp:cNvSpPr/>
      </dsp:nvSpPr>
      <dsp:spPr>
        <a:xfrm>
          <a:off x="9118229" y="302301"/>
          <a:ext cx="2664853" cy="1056484"/>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Access to </a:t>
          </a:r>
          <a:r>
            <a:rPr lang="en-US" sz="2100" b="1" i="0" kern="1200" dirty="0"/>
            <a:t>GBAC STAR Facility Portal</a:t>
          </a:r>
          <a:endParaRPr lang="en-US" sz="2100" kern="1200" dirty="0"/>
        </a:p>
      </dsp:txBody>
      <dsp:txXfrm>
        <a:off x="9118229" y="302301"/>
        <a:ext cx="2664853" cy="1056484"/>
      </dsp:txXfrm>
    </dsp:sp>
    <dsp:sp modelId="{9397371F-9AF6-48FD-8123-B82FBD716F5F}">
      <dsp:nvSpPr>
        <dsp:cNvPr id="0" name=""/>
        <dsp:cNvSpPr/>
      </dsp:nvSpPr>
      <dsp:spPr>
        <a:xfrm>
          <a:off x="9118229" y="1358785"/>
          <a:ext cx="2664853" cy="3919860"/>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0" i="0" kern="1200" dirty="0"/>
            <a:t>High Resolution Facility Seal</a:t>
          </a:r>
          <a:endParaRPr lang="en-US" sz="2100" b="0" kern="1200" dirty="0"/>
        </a:p>
        <a:p>
          <a:pPr marL="228600" lvl="1" indent="-228600" algn="l" defTabSz="933450">
            <a:lnSpc>
              <a:spcPct val="90000"/>
            </a:lnSpc>
            <a:spcBef>
              <a:spcPct val="0"/>
            </a:spcBef>
            <a:spcAft>
              <a:spcPct val="15000"/>
            </a:spcAft>
            <a:buChar char="•"/>
          </a:pPr>
          <a:r>
            <a:rPr lang="en-US" sz="2100" kern="1200" dirty="0"/>
            <a:t>Press Release Template</a:t>
          </a:r>
        </a:p>
        <a:p>
          <a:pPr marL="228600" lvl="1" indent="-228600" algn="l" defTabSz="933450">
            <a:lnSpc>
              <a:spcPct val="90000"/>
            </a:lnSpc>
            <a:spcBef>
              <a:spcPct val="0"/>
            </a:spcBef>
            <a:spcAft>
              <a:spcPct val="15000"/>
            </a:spcAft>
            <a:buChar char="•"/>
          </a:pPr>
          <a:r>
            <a:rPr lang="en-US" sz="2100" kern="1200" dirty="0"/>
            <a:t>Social Media Template</a:t>
          </a:r>
        </a:p>
        <a:p>
          <a:pPr marL="228600" lvl="1" indent="-228600" algn="l" defTabSz="933450">
            <a:lnSpc>
              <a:spcPct val="90000"/>
            </a:lnSpc>
            <a:spcBef>
              <a:spcPct val="0"/>
            </a:spcBef>
            <a:spcAft>
              <a:spcPct val="15000"/>
            </a:spcAft>
            <a:buChar char="•"/>
          </a:pPr>
          <a:r>
            <a:rPr lang="en-US" sz="2100" kern="1200" dirty="0"/>
            <a:t>Bios</a:t>
          </a:r>
        </a:p>
        <a:p>
          <a:pPr marL="228600" lvl="1" indent="-228600" algn="l" defTabSz="933450">
            <a:lnSpc>
              <a:spcPct val="90000"/>
            </a:lnSpc>
            <a:spcBef>
              <a:spcPct val="0"/>
            </a:spcBef>
            <a:spcAft>
              <a:spcPct val="15000"/>
            </a:spcAft>
            <a:buChar char="•"/>
          </a:pPr>
          <a:r>
            <a:rPr lang="en-US" sz="2100" kern="1200" dirty="0"/>
            <a:t>Boilerplates</a:t>
          </a:r>
        </a:p>
        <a:p>
          <a:pPr marL="228600" lvl="1" indent="-228600" algn="l" defTabSz="933450">
            <a:lnSpc>
              <a:spcPct val="90000"/>
            </a:lnSpc>
            <a:spcBef>
              <a:spcPct val="0"/>
            </a:spcBef>
            <a:spcAft>
              <a:spcPct val="15000"/>
            </a:spcAft>
            <a:buChar char="•"/>
          </a:pPr>
          <a:r>
            <a:rPr lang="en-US" sz="2100" kern="1200" dirty="0"/>
            <a:t>Official Statements</a:t>
          </a:r>
        </a:p>
        <a:p>
          <a:pPr marL="228600" lvl="1" indent="-228600" algn="l" defTabSz="933450">
            <a:lnSpc>
              <a:spcPct val="90000"/>
            </a:lnSpc>
            <a:spcBef>
              <a:spcPct val="0"/>
            </a:spcBef>
            <a:spcAft>
              <a:spcPct val="15000"/>
            </a:spcAft>
            <a:buChar char="•"/>
          </a:pPr>
          <a:r>
            <a:rPr lang="en-US" sz="2100" kern="1200" dirty="0"/>
            <a:t>Program Overview</a:t>
          </a:r>
        </a:p>
        <a:p>
          <a:pPr marL="228600" lvl="1" indent="-228600" algn="l" defTabSz="933450">
            <a:lnSpc>
              <a:spcPct val="90000"/>
            </a:lnSpc>
            <a:spcBef>
              <a:spcPct val="0"/>
            </a:spcBef>
            <a:spcAft>
              <a:spcPct val="15000"/>
            </a:spcAft>
            <a:buChar char="•"/>
          </a:pPr>
          <a:r>
            <a:rPr lang="en-US" sz="2100" kern="1200" dirty="0"/>
            <a:t>GBAC STAR Store</a:t>
          </a:r>
        </a:p>
      </dsp:txBody>
      <dsp:txXfrm>
        <a:off x="9118229" y="1358785"/>
        <a:ext cx="2664853" cy="39198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3C8085-6AD5-47D2-B14C-76F4711FCE4A}" type="datetimeFigureOut">
              <a:rPr lang="en-US" smtClean="0"/>
              <a:t>11/6/20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C2EED-7DD0-4EA5-B326-13DCD88F399C}" type="slidenum">
              <a:rPr lang="en-US" smtClean="0"/>
              <a:t>‹#›</a:t>
            </a:fld>
            <a:endParaRPr lang="en-US"/>
          </a:p>
        </p:txBody>
      </p:sp>
    </p:spTree>
    <p:extLst>
      <p:ext uri="{BB962C8B-B14F-4D97-AF65-F5344CB8AC3E}">
        <p14:creationId xmlns:p14="http://schemas.microsoft.com/office/powerpoint/2010/main" val="3644553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6C2EED-7DD0-4EA5-B326-13DCD88F399C}" type="slidenum">
              <a:rPr lang="en-US" smtClean="0"/>
              <a:t>17</a:t>
            </a:fld>
            <a:endParaRPr lang="en-US"/>
          </a:p>
        </p:txBody>
      </p:sp>
    </p:spTree>
    <p:extLst>
      <p:ext uri="{BB962C8B-B14F-4D97-AF65-F5344CB8AC3E}">
        <p14:creationId xmlns:p14="http://schemas.microsoft.com/office/powerpoint/2010/main" val="3063250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5851-0315-0D4B-B463-D95594E6D9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3EDFB0-E245-1C46-A9BA-3D94DE5D59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B95A9F-412B-9144-A623-8AA92CC7C13B}"/>
              </a:ext>
            </a:extLst>
          </p:cNvPr>
          <p:cNvSpPr>
            <a:spLocks noGrp="1"/>
          </p:cNvSpPr>
          <p:nvPr>
            <p:ph type="dt" sz="half" idx="10"/>
          </p:nvPr>
        </p:nvSpPr>
        <p:spPr/>
        <p:txBody>
          <a:bodyPr/>
          <a:lstStyle/>
          <a:p>
            <a:fld id="{1B6B0201-C21B-6042-9B11-E03C1C6A2E16}" type="datetimeFigureOut">
              <a:rPr lang="en-US" smtClean="0"/>
              <a:t>11/6/20</a:t>
            </a:fld>
            <a:endParaRPr lang="en-US"/>
          </a:p>
        </p:txBody>
      </p:sp>
      <p:sp>
        <p:nvSpPr>
          <p:cNvPr id="5" name="Footer Placeholder 4">
            <a:extLst>
              <a:ext uri="{FF2B5EF4-FFF2-40B4-BE49-F238E27FC236}">
                <a16:creationId xmlns:a16="http://schemas.microsoft.com/office/drawing/2014/main" id="{4B5180D3-E20F-5A4A-8542-3116BBC97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AEEF6-FC4C-1042-8E82-E09CC0E46EC9}"/>
              </a:ext>
            </a:extLst>
          </p:cNvPr>
          <p:cNvSpPr>
            <a:spLocks noGrp="1"/>
          </p:cNvSpPr>
          <p:nvPr>
            <p:ph type="sldNum" sz="quarter" idx="12"/>
          </p:nvPr>
        </p:nvSpPr>
        <p:spPr/>
        <p:txBody>
          <a:bodyPr/>
          <a:lstStyle/>
          <a:p>
            <a:fld id="{3CBB0505-8D1D-6A40-987D-13A296D49F53}" type="slidenum">
              <a:rPr lang="en-US" smtClean="0"/>
              <a:t>‹#›</a:t>
            </a:fld>
            <a:endParaRPr lang="en-US"/>
          </a:p>
        </p:txBody>
      </p:sp>
    </p:spTree>
    <p:extLst>
      <p:ext uri="{BB962C8B-B14F-4D97-AF65-F5344CB8AC3E}">
        <p14:creationId xmlns:p14="http://schemas.microsoft.com/office/powerpoint/2010/main" val="2566328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60FD-3EC4-2949-8986-49BECA176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F85ED2-61DD-4A42-B6C6-4D2C198502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A8B9-A46F-6745-9E42-C1015B6E22DD}"/>
              </a:ext>
            </a:extLst>
          </p:cNvPr>
          <p:cNvSpPr>
            <a:spLocks noGrp="1"/>
          </p:cNvSpPr>
          <p:nvPr>
            <p:ph type="dt" sz="half" idx="10"/>
          </p:nvPr>
        </p:nvSpPr>
        <p:spPr/>
        <p:txBody>
          <a:bodyPr/>
          <a:lstStyle/>
          <a:p>
            <a:fld id="{1B6B0201-C21B-6042-9B11-E03C1C6A2E16}" type="datetimeFigureOut">
              <a:rPr lang="en-US" smtClean="0"/>
              <a:t>11/6/20</a:t>
            </a:fld>
            <a:endParaRPr lang="en-US"/>
          </a:p>
        </p:txBody>
      </p:sp>
      <p:sp>
        <p:nvSpPr>
          <p:cNvPr id="5" name="Footer Placeholder 4">
            <a:extLst>
              <a:ext uri="{FF2B5EF4-FFF2-40B4-BE49-F238E27FC236}">
                <a16:creationId xmlns:a16="http://schemas.microsoft.com/office/drawing/2014/main" id="{5AADAAAE-712F-D04F-AA1E-E47D02FED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EDC26-BEBD-C141-8295-C485A7C4C916}"/>
              </a:ext>
            </a:extLst>
          </p:cNvPr>
          <p:cNvSpPr>
            <a:spLocks noGrp="1"/>
          </p:cNvSpPr>
          <p:nvPr>
            <p:ph type="sldNum" sz="quarter" idx="12"/>
          </p:nvPr>
        </p:nvSpPr>
        <p:spPr/>
        <p:txBody>
          <a:bodyPr/>
          <a:lstStyle/>
          <a:p>
            <a:fld id="{3CBB0505-8D1D-6A40-987D-13A296D49F53}" type="slidenum">
              <a:rPr lang="en-US" smtClean="0"/>
              <a:t>‹#›</a:t>
            </a:fld>
            <a:endParaRPr lang="en-US"/>
          </a:p>
        </p:txBody>
      </p:sp>
    </p:spTree>
    <p:extLst>
      <p:ext uri="{BB962C8B-B14F-4D97-AF65-F5344CB8AC3E}">
        <p14:creationId xmlns:p14="http://schemas.microsoft.com/office/powerpoint/2010/main" val="3371078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B3A68F-A3AB-2F46-B07B-EB97913CD8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773591-8B6E-6E4B-B47F-742E6EA08A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E8D29-2AD2-794A-981B-44CC073E2C7B}"/>
              </a:ext>
            </a:extLst>
          </p:cNvPr>
          <p:cNvSpPr>
            <a:spLocks noGrp="1"/>
          </p:cNvSpPr>
          <p:nvPr>
            <p:ph type="dt" sz="half" idx="10"/>
          </p:nvPr>
        </p:nvSpPr>
        <p:spPr/>
        <p:txBody>
          <a:bodyPr/>
          <a:lstStyle/>
          <a:p>
            <a:fld id="{1B6B0201-C21B-6042-9B11-E03C1C6A2E16}" type="datetimeFigureOut">
              <a:rPr lang="en-US" smtClean="0"/>
              <a:t>11/6/20</a:t>
            </a:fld>
            <a:endParaRPr lang="en-US"/>
          </a:p>
        </p:txBody>
      </p:sp>
      <p:sp>
        <p:nvSpPr>
          <p:cNvPr id="5" name="Footer Placeholder 4">
            <a:extLst>
              <a:ext uri="{FF2B5EF4-FFF2-40B4-BE49-F238E27FC236}">
                <a16:creationId xmlns:a16="http://schemas.microsoft.com/office/drawing/2014/main" id="{BB157F37-FCB8-3548-A6BA-179FE200D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0A39A-ECB6-0640-93C5-12A7993E1FFC}"/>
              </a:ext>
            </a:extLst>
          </p:cNvPr>
          <p:cNvSpPr>
            <a:spLocks noGrp="1"/>
          </p:cNvSpPr>
          <p:nvPr>
            <p:ph type="sldNum" sz="quarter" idx="12"/>
          </p:nvPr>
        </p:nvSpPr>
        <p:spPr/>
        <p:txBody>
          <a:bodyPr/>
          <a:lstStyle/>
          <a:p>
            <a:fld id="{3CBB0505-8D1D-6A40-987D-13A296D49F53}" type="slidenum">
              <a:rPr lang="en-US" smtClean="0"/>
              <a:t>‹#›</a:t>
            </a:fld>
            <a:endParaRPr lang="en-US"/>
          </a:p>
        </p:txBody>
      </p:sp>
    </p:spTree>
    <p:extLst>
      <p:ext uri="{BB962C8B-B14F-4D97-AF65-F5344CB8AC3E}">
        <p14:creationId xmlns:p14="http://schemas.microsoft.com/office/powerpoint/2010/main" val="2681407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A9AE4-FAA7-0748-AC74-F01F73861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0E895E-C499-5144-8E8B-AA2C4B294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D44CC-DD9A-CD45-9CE9-D46257E98786}"/>
              </a:ext>
            </a:extLst>
          </p:cNvPr>
          <p:cNvSpPr>
            <a:spLocks noGrp="1"/>
          </p:cNvSpPr>
          <p:nvPr>
            <p:ph type="dt" sz="half" idx="10"/>
          </p:nvPr>
        </p:nvSpPr>
        <p:spPr/>
        <p:txBody>
          <a:bodyPr/>
          <a:lstStyle/>
          <a:p>
            <a:fld id="{1B6B0201-C21B-6042-9B11-E03C1C6A2E16}" type="datetimeFigureOut">
              <a:rPr lang="en-US" smtClean="0"/>
              <a:t>11/6/20</a:t>
            </a:fld>
            <a:endParaRPr lang="en-US"/>
          </a:p>
        </p:txBody>
      </p:sp>
      <p:sp>
        <p:nvSpPr>
          <p:cNvPr id="5" name="Footer Placeholder 4">
            <a:extLst>
              <a:ext uri="{FF2B5EF4-FFF2-40B4-BE49-F238E27FC236}">
                <a16:creationId xmlns:a16="http://schemas.microsoft.com/office/drawing/2014/main" id="{04151B6E-E277-1644-B800-6F297F5B7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6C0CB-F5AE-5C40-AD83-F9E606BD774B}"/>
              </a:ext>
            </a:extLst>
          </p:cNvPr>
          <p:cNvSpPr>
            <a:spLocks noGrp="1"/>
          </p:cNvSpPr>
          <p:nvPr>
            <p:ph type="sldNum" sz="quarter" idx="12"/>
          </p:nvPr>
        </p:nvSpPr>
        <p:spPr/>
        <p:txBody>
          <a:bodyPr/>
          <a:lstStyle/>
          <a:p>
            <a:fld id="{3CBB0505-8D1D-6A40-987D-13A296D49F53}" type="slidenum">
              <a:rPr lang="en-US" smtClean="0"/>
              <a:t>‹#›</a:t>
            </a:fld>
            <a:endParaRPr lang="en-US"/>
          </a:p>
        </p:txBody>
      </p:sp>
    </p:spTree>
    <p:extLst>
      <p:ext uri="{BB962C8B-B14F-4D97-AF65-F5344CB8AC3E}">
        <p14:creationId xmlns:p14="http://schemas.microsoft.com/office/powerpoint/2010/main" val="972974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3249B-5A9B-FC49-AEB5-F1A592DE43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6F7208-7091-C746-B1CF-E591AF04B1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EAD262-1DA6-9445-A4AF-08003AD8EFBD}"/>
              </a:ext>
            </a:extLst>
          </p:cNvPr>
          <p:cNvSpPr>
            <a:spLocks noGrp="1"/>
          </p:cNvSpPr>
          <p:nvPr>
            <p:ph type="dt" sz="half" idx="10"/>
          </p:nvPr>
        </p:nvSpPr>
        <p:spPr/>
        <p:txBody>
          <a:bodyPr/>
          <a:lstStyle/>
          <a:p>
            <a:fld id="{1B6B0201-C21B-6042-9B11-E03C1C6A2E16}" type="datetimeFigureOut">
              <a:rPr lang="en-US" smtClean="0"/>
              <a:t>11/6/20</a:t>
            </a:fld>
            <a:endParaRPr lang="en-US"/>
          </a:p>
        </p:txBody>
      </p:sp>
      <p:sp>
        <p:nvSpPr>
          <p:cNvPr id="5" name="Footer Placeholder 4">
            <a:extLst>
              <a:ext uri="{FF2B5EF4-FFF2-40B4-BE49-F238E27FC236}">
                <a16:creationId xmlns:a16="http://schemas.microsoft.com/office/drawing/2014/main" id="{78B7B7A3-ABB4-2947-AD2F-4AAAAFBEE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20C47-B1B0-5D46-9CAF-275E35BA06EB}"/>
              </a:ext>
            </a:extLst>
          </p:cNvPr>
          <p:cNvSpPr>
            <a:spLocks noGrp="1"/>
          </p:cNvSpPr>
          <p:nvPr>
            <p:ph type="sldNum" sz="quarter" idx="12"/>
          </p:nvPr>
        </p:nvSpPr>
        <p:spPr/>
        <p:txBody>
          <a:bodyPr/>
          <a:lstStyle/>
          <a:p>
            <a:fld id="{3CBB0505-8D1D-6A40-987D-13A296D49F53}" type="slidenum">
              <a:rPr lang="en-US" smtClean="0"/>
              <a:t>‹#›</a:t>
            </a:fld>
            <a:endParaRPr lang="en-US"/>
          </a:p>
        </p:txBody>
      </p:sp>
    </p:spTree>
    <p:extLst>
      <p:ext uri="{BB962C8B-B14F-4D97-AF65-F5344CB8AC3E}">
        <p14:creationId xmlns:p14="http://schemas.microsoft.com/office/powerpoint/2010/main" val="976353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EB262-4F96-DB40-B41C-9D172AC18C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451A06-74CA-8B44-8727-ACA42AF268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91BE87-4E3D-EB4D-AB38-072286579E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13D514-57D7-684B-8790-F55126683F33}"/>
              </a:ext>
            </a:extLst>
          </p:cNvPr>
          <p:cNvSpPr>
            <a:spLocks noGrp="1"/>
          </p:cNvSpPr>
          <p:nvPr>
            <p:ph type="dt" sz="half" idx="10"/>
          </p:nvPr>
        </p:nvSpPr>
        <p:spPr/>
        <p:txBody>
          <a:bodyPr/>
          <a:lstStyle/>
          <a:p>
            <a:fld id="{1B6B0201-C21B-6042-9B11-E03C1C6A2E16}" type="datetimeFigureOut">
              <a:rPr lang="en-US" smtClean="0"/>
              <a:t>11/6/20</a:t>
            </a:fld>
            <a:endParaRPr lang="en-US"/>
          </a:p>
        </p:txBody>
      </p:sp>
      <p:sp>
        <p:nvSpPr>
          <p:cNvPr id="6" name="Footer Placeholder 5">
            <a:extLst>
              <a:ext uri="{FF2B5EF4-FFF2-40B4-BE49-F238E27FC236}">
                <a16:creationId xmlns:a16="http://schemas.microsoft.com/office/drawing/2014/main" id="{277C941A-D6BD-7641-BA3B-6176AC4EC4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980349-6E21-204C-AF2F-DC0599BD0033}"/>
              </a:ext>
            </a:extLst>
          </p:cNvPr>
          <p:cNvSpPr>
            <a:spLocks noGrp="1"/>
          </p:cNvSpPr>
          <p:nvPr>
            <p:ph type="sldNum" sz="quarter" idx="12"/>
          </p:nvPr>
        </p:nvSpPr>
        <p:spPr/>
        <p:txBody>
          <a:bodyPr/>
          <a:lstStyle/>
          <a:p>
            <a:fld id="{3CBB0505-8D1D-6A40-987D-13A296D49F53}" type="slidenum">
              <a:rPr lang="en-US" smtClean="0"/>
              <a:t>‹#›</a:t>
            </a:fld>
            <a:endParaRPr lang="en-US"/>
          </a:p>
        </p:txBody>
      </p:sp>
    </p:spTree>
    <p:extLst>
      <p:ext uri="{BB962C8B-B14F-4D97-AF65-F5344CB8AC3E}">
        <p14:creationId xmlns:p14="http://schemas.microsoft.com/office/powerpoint/2010/main" val="1047753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1EBE-BD2A-5742-AE45-E9A0976E86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1869FE-2C41-A441-BD9C-1CCF756827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E7C66B-62DB-854C-8888-D12E2C8F1D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F56FEB-20E9-2E4B-B942-CD67C1F96F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F4379-13DC-7D43-ACEC-A158BC2574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E639BA-C79D-B04F-8611-46E184AEE838}"/>
              </a:ext>
            </a:extLst>
          </p:cNvPr>
          <p:cNvSpPr>
            <a:spLocks noGrp="1"/>
          </p:cNvSpPr>
          <p:nvPr>
            <p:ph type="dt" sz="half" idx="10"/>
          </p:nvPr>
        </p:nvSpPr>
        <p:spPr/>
        <p:txBody>
          <a:bodyPr/>
          <a:lstStyle/>
          <a:p>
            <a:fld id="{1B6B0201-C21B-6042-9B11-E03C1C6A2E16}" type="datetimeFigureOut">
              <a:rPr lang="en-US" smtClean="0"/>
              <a:t>11/6/20</a:t>
            </a:fld>
            <a:endParaRPr lang="en-US"/>
          </a:p>
        </p:txBody>
      </p:sp>
      <p:sp>
        <p:nvSpPr>
          <p:cNvPr id="8" name="Footer Placeholder 7">
            <a:extLst>
              <a:ext uri="{FF2B5EF4-FFF2-40B4-BE49-F238E27FC236}">
                <a16:creationId xmlns:a16="http://schemas.microsoft.com/office/drawing/2014/main" id="{80F74CEC-E201-9140-87F1-FC1DF6765E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CE62BD-5968-6146-8E35-8C30A9649EF0}"/>
              </a:ext>
            </a:extLst>
          </p:cNvPr>
          <p:cNvSpPr>
            <a:spLocks noGrp="1"/>
          </p:cNvSpPr>
          <p:nvPr>
            <p:ph type="sldNum" sz="quarter" idx="12"/>
          </p:nvPr>
        </p:nvSpPr>
        <p:spPr/>
        <p:txBody>
          <a:bodyPr/>
          <a:lstStyle/>
          <a:p>
            <a:fld id="{3CBB0505-8D1D-6A40-987D-13A296D49F53}" type="slidenum">
              <a:rPr lang="en-US" smtClean="0"/>
              <a:t>‹#›</a:t>
            </a:fld>
            <a:endParaRPr lang="en-US"/>
          </a:p>
        </p:txBody>
      </p:sp>
    </p:spTree>
    <p:extLst>
      <p:ext uri="{BB962C8B-B14F-4D97-AF65-F5344CB8AC3E}">
        <p14:creationId xmlns:p14="http://schemas.microsoft.com/office/powerpoint/2010/main" val="3119210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9A57-E521-4747-9608-54FCB8256C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EACBE-5CCB-E942-8EB4-539E1AB66A1F}"/>
              </a:ext>
            </a:extLst>
          </p:cNvPr>
          <p:cNvSpPr>
            <a:spLocks noGrp="1"/>
          </p:cNvSpPr>
          <p:nvPr>
            <p:ph type="dt" sz="half" idx="10"/>
          </p:nvPr>
        </p:nvSpPr>
        <p:spPr/>
        <p:txBody>
          <a:bodyPr/>
          <a:lstStyle/>
          <a:p>
            <a:fld id="{1B6B0201-C21B-6042-9B11-E03C1C6A2E16}" type="datetimeFigureOut">
              <a:rPr lang="en-US" smtClean="0"/>
              <a:t>11/6/20</a:t>
            </a:fld>
            <a:endParaRPr lang="en-US"/>
          </a:p>
        </p:txBody>
      </p:sp>
      <p:sp>
        <p:nvSpPr>
          <p:cNvPr id="4" name="Footer Placeholder 3">
            <a:extLst>
              <a:ext uri="{FF2B5EF4-FFF2-40B4-BE49-F238E27FC236}">
                <a16:creationId xmlns:a16="http://schemas.microsoft.com/office/drawing/2014/main" id="{97ABF3DF-D2E4-FB4B-B4C0-CA07F3F295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169DBF-E6E4-9A4F-8F26-829064D97E9B}"/>
              </a:ext>
            </a:extLst>
          </p:cNvPr>
          <p:cNvSpPr>
            <a:spLocks noGrp="1"/>
          </p:cNvSpPr>
          <p:nvPr>
            <p:ph type="sldNum" sz="quarter" idx="12"/>
          </p:nvPr>
        </p:nvSpPr>
        <p:spPr/>
        <p:txBody>
          <a:bodyPr/>
          <a:lstStyle/>
          <a:p>
            <a:fld id="{3CBB0505-8D1D-6A40-987D-13A296D49F53}" type="slidenum">
              <a:rPr lang="en-US" smtClean="0"/>
              <a:t>‹#›</a:t>
            </a:fld>
            <a:endParaRPr lang="en-US"/>
          </a:p>
        </p:txBody>
      </p:sp>
    </p:spTree>
    <p:extLst>
      <p:ext uri="{BB962C8B-B14F-4D97-AF65-F5344CB8AC3E}">
        <p14:creationId xmlns:p14="http://schemas.microsoft.com/office/powerpoint/2010/main" val="1965878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D21CD-D09D-E642-BCED-39750C5B1F3B}"/>
              </a:ext>
            </a:extLst>
          </p:cNvPr>
          <p:cNvSpPr>
            <a:spLocks noGrp="1"/>
          </p:cNvSpPr>
          <p:nvPr>
            <p:ph type="dt" sz="half" idx="10"/>
          </p:nvPr>
        </p:nvSpPr>
        <p:spPr/>
        <p:txBody>
          <a:bodyPr/>
          <a:lstStyle/>
          <a:p>
            <a:fld id="{1B6B0201-C21B-6042-9B11-E03C1C6A2E16}" type="datetimeFigureOut">
              <a:rPr lang="en-US" smtClean="0"/>
              <a:t>11/6/20</a:t>
            </a:fld>
            <a:endParaRPr lang="en-US"/>
          </a:p>
        </p:txBody>
      </p:sp>
      <p:sp>
        <p:nvSpPr>
          <p:cNvPr id="3" name="Footer Placeholder 2">
            <a:extLst>
              <a:ext uri="{FF2B5EF4-FFF2-40B4-BE49-F238E27FC236}">
                <a16:creationId xmlns:a16="http://schemas.microsoft.com/office/drawing/2014/main" id="{3C11B53D-F376-F64D-9B6D-4992029447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13CB88-006F-2548-9023-961B092BBFBE}"/>
              </a:ext>
            </a:extLst>
          </p:cNvPr>
          <p:cNvSpPr>
            <a:spLocks noGrp="1"/>
          </p:cNvSpPr>
          <p:nvPr>
            <p:ph type="sldNum" sz="quarter" idx="12"/>
          </p:nvPr>
        </p:nvSpPr>
        <p:spPr/>
        <p:txBody>
          <a:bodyPr/>
          <a:lstStyle/>
          <a:p>
            <a:fld id="{3CBB0505-8D1D-6A40-987D-13A296D49F53}" type="slidenum">
              <a:rPr lang="en-US" smtClean="0"/>
              <a:t>‹#›</a:t>
            </a:fld>
            <a:endParaRPr lang="en-US"/>
          </a:p>
        </p:txBody>
      </p:sp>
    </p:spTree>
    <p:extLst>
      <p:ext uri="{BB962C8B-B14F-4D97-AF65-F5344CB8AC3E}">
        <p14:creationId xmlns:p14="http://schemas.microsoft.com/office/powerpoint/2010/main" val="2929952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8AA5-B8EC-BA48-828B-90FEC74A08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6F02C0-4CC8-B344-9E32-463763B687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67F880-5915-A349-9448-3B3582E64D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4EBD0A-B6BD-A54A-B569-D0E00F468A02}"/>
              </a:ext>
            </a:extLst>
          </p:cNvPr>
          <p:cNvSpPr>
            <a:spLocks noGrp="1"/>
          </p:cNvSpPr>
          <p:nvPr>
            <p:ph type="dt" sz="half" idx="10"/>
          </p:nvPr>
        </p:nvSpPr>
        <p:spPr/>
        <p:txBody>
          <a:bodyPr/>
          <a:lstStyle/>
          <a:p>
            <a:fld id="{1B6B0201-C21B-6042-9B11-E03C1C6A2E16}" type="datetimeFigureOut">
              <a:rPr lang="en-US" smtClean="0"/>
              <a:t>11/6/20</a:t>
            </a:fld>
            <a:endParaRPr lang="en-US"/>
          </a:p>
        </p:txBody>
      </p:sp>
      <p:sp>
        <p:nvSpPr>
          <p:cNvPr id="6" name="Footer Placeholder 5">
            <a:extLst>
              <a:ext uri="{FF2B5EF4-FFF2-40B4-BE49-F238E27FC236}">
                <a16:creationId xmlns:a16="http://schemas.microsoft.com/office/drawing/2014/main" id="{D868D741-F956-BE4E-97C3-BA474A4CB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ECE4BE-51E6-744D-8F6B-299375DAD387}"/>
              </a:ext>
            </a:extLst>
          </p:cNvPr>
          <p:cNvSpPr>
            <a:spLocks noGrp="1"/>
          </p:cNvSpPr>
          <p:nvPr>
            <p:ph type="sldNum" sz="quarter" idx="12"/>
          </p:nvPr>
        </p:nvSpPr>
        <p:spPr/>
        <p:txBody>
          <a:bodyPr/>
          <a:lstStyle/>
          <a:p>
            <a:fld id="{3CBB0505-8D1D-6A40-987D-13A296D49F53}" type="slidenum">
              <a:rPr lang="en-US" smtClean="0"/>
              <a:t>‹#›</a:t>
            </a:fld>
            <a:endParaRPr lang="en-US"/>
          </a:p>
        </p:txBody>
      </p:sp>
    </p:spTree>
    <p:extLst>
      <p:ext uri="{BB962C8B-B14F-4D97-AF65-F5344CB8AC3E}">
        <p14:creationId xmlns:p14="http://schemas.microsoft.com/office/powerpoint/2010/main" val="2904241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93C7-2D52-E848-8697-D2646E2767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081FB6-CCB7-9C49-B99F-727D7E8693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626DA-6444-3547-8489-0AB654242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1D474-0C24-3148-9F90-5A6F45723393}"/>
              </a:ext>
            </a:extLst>
          </p:cNvPr>
          <p:cNvSpPr>
            <a:spLocks noGrp="1"/>
          </p:cNvSpPr>
          <p:nvPr>
            <p:ph type="dt" sz="half" idx="10"/>
          </p:nvPr>
        </p:nvSpPr>
        <p:spPr/>
        <p:txBody>
          <a:bodyPr/>
          <a:lstStyle/>
          <a:p>
            <a:fld id="{1B6B0201-C21B-6042-9B11-E03C1C6A2E16}" type="datetimeFigureOut">
              <a:rPr lang="en-US" smtClean="0"/>
              <a:t>11/6/20</a:t>
            </a:fld>
            <a:endParaRPr lang="en-US"/>
          </a:p>
        </p:txBody>
      </p:sp>
      <p:sp>
        <p:nvSpPr>
          <p:cNvPr id="6" name="Footer Placeholder 5">
            <a:extLst>
              <a:ext uri="{FF2B5EF4-FFF2-40B4-BE49-F238E27FC236}">
                <a16:creationId xmlns:a16="http://schemas.microsoft.com/office/drawing/2014/main" id="{ACEA4097-0E31-C242-BCFC-A035A5A82E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189101-D53F-0E49-BFF9-E9D58A230662}"/>
              </a:ext>
            </a:extLst>
          </p:cNvPr>
          <p:cNvSpPr>
            <a:spLocks noGrp="1"/>
          </p:cNvSpPr>
          <p:nvPr>
            <p:ph type="sldNum" sz="quarter" idx="12"/>
          </p:nvPr>
        </p:nvSpPr>
        <p:spPr/>
        <p:txBody>
          <a:bodyPr/>
          <a:lstStyle/>
          <a:p>
            <a:fld id="{3CBB0505-8D1D-6A40-987D-13A296D49F53}" type="slidenum">
              <a:rPr lang="en-US" smtClean="0"/>
              <a:t>‹#›</a:t>
            </a:fld>
            <a:endParaRPr lang="en-US"/>
          </a:p>
        </p:txBody>
      </p:sp>
    </p:spTree>
    <p:extLst>
      <p:ext uri="{BB962C8B-B14F-4D97-AF65-F5344CB8AC3E}">
        <p14:creationId xmlns:p14="http://schemas.microsoft.com/office/powerpoint/2010/main" val="1489645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6E6F5-D87F-0646-886D-D370CE6E5C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400919-5C9B-534D-8591-344ABDE894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DAF7A4-665D-E74F-95B7-86338FDF2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B0201-C21B-6042-9B11-E03C1C6A2E16}" type="datetimeFigureOut">
              <a:rPr lang="en-US" smtClean="0"/>
              <a:t>11/6/20</a:t>
            </a:fld>
            <a:endParaRPr lang="en-US"/>
          </a:p>
        </p:txBody>
      </p:sp>
      <p:sp>
        <p:nvSpPr>
          <p:cNvPr id="5" name="Footer Placeholder 4">
            <a:extLst>
              <a:ext uri="{FF2B5EF4-FFF2-40B4-BE49-F238E27FC236}">
                <a16:creationId xmlns:a16="http://schemas.microsoft.com/office/drawing/2014/main" id="{551CFEA6-C1B1-424E-9B95-52923F20F6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4C62B2-B23D-8D45-8D07-5A218DFBC7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B0505-8D1D-6A40-987D-13A296D49F53}" type="slidenum">
              <a:rPr lang="en-US" smtClean="0"/>
              <a:t>‹#›</a:t>
            </a:fld>
            <a:endParaRPr lang="en-US"/>
          </a:p>
        </p:txBody>
      </p:sp>
    </p:spTree>
    <p:extLst>
      <p:ext uri="{BB962C8B-B14F-4D97-AF65-F5344CB8AC3E}">
        <p14:creationId xmlns:p14="http://schemas.microsoft.com/office/powerpoint/2010/main" val="397845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jpg"/><Relationship Id="rId18" Type="http://schemas.openxmlformats.org/officeDocument/2006/relationships/hyperlink" Target="https://www.suiteexperiencegroup.com/all-suites/nhl/los-angeles-kings/" TargetMode="External"/><Relationship Id="rId3" Type="http://schemas.openxmlformats.org/officeDocument/2006/relationships/diagramLayout" Target="../diagrams/layout4.xml"/><Relationship Id="rId7" Type="http://schemas.openxmlformats.org/officeDocument/2006/relationships/image" Target="../media/image2.png"/><Relationship Id="rId12" Type="http://schemas.openxmlformats.org/officeDocument/2006/relationships/hyperlink" Target="http://flickr.com/photos/roofless/491581671" TargetMode="External"/><Relationship Id="rId17" Type="http://schemas.openxmlformats.org/officeDocument/2006/relationships/image" Target="../media/image42.jpg"/><Relationship Id="rId2" Type="http://schemas.openxmlformats.org/officeDocument/2006/relationships/diagramData" Target="../diagrams/data4.xml"/><Relationship Id="rId16" Type="http://schemas.openxmlformats.org/officeDocument/2006/relationships/hyperlink" Target="http://happilyhowards.com/2015/09/dallas-city-guide.html" TargetMode="Externa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39.jpg"/><Relationship Id="rId5" Type="http://schemas.openxmlformats.org/officeDocument/2006/relationships/diagramColors" Target="../diagrams/colors4.xml"/><Relationship Id="rId15" Type="http://schemas.openxmlformats.org/officeDocument/2006/relationships/image" Target="../media/image41.jpg"/><Relationship Id="rId10" Type="http://schemas.openxmlformats.org/officeDocument/2006/relationships/hyperlink" Target="https://apricot-escort.com/escort-cologne/" TargetMode="External"/><Relationship Id="rId4" Type="http://schemas.openxmlformats.org/officeDocument/2006/relationships/diagramQuickStyle" Target="../diagrams/quickStyle4.xml"/><Relationship Id="rId9" Type="http://schemas.openxmlformats.org/officeDocument/2006/relationships/image" Target="../media/image38.jpg"/><Relationship Id="rId14" Type="http://schemas.openxmlformats.org/officeDocument/2006/relationships/hyperlink" Target="https://www.theupsstore.com/corporate-services/non-traditional-development/hotels-convention-center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5.xml"/><Relationship Id="rId7" Type="http://schemas.openxmlformats.org/officeDocument/2006/relationships/image" Target="../media/image1.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hyperlink" Target="https://gbac.issa.com/gbac-star-application/"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6.png"/><Relationship Id="rId7" Type="http://schemas.openxmlformats.org/officeDocument/2006/relationships/hyperlink" Target="https://gbac.issa.com/gbac-star-application/"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png"/><Relationship Id="rId7" Type="http://schemas.openxmlformats.org/officeDocument/2006/relationships/diagramColors" Target="../diagrams/colors9.xml"/><Relationship Id="rId12"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microsoft.com/office/2007/relationships/hdphoto" Target="../media/hdphoto1.wdp"/><Relationship Id="rId5" Type="http://schemas.openxmlformats.org/officeDocument/2006/relationships/diagramLayout" Target="../diagrams/layout9.xml"/><Relationship Id="rId10" Type="http://schemas.openxmlformats.org/officeDocument/2006/relationships/image" Target="../media/image51.png"/><Relationship Id="rId4" Type="http://schemas.openxmlformats.org/officeDocument/2006/relationships/diagramData" Target="../diagrams/data9.xml"/><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hyperlink" Target="http://www.gbac.org/" TargetMode="External"/><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mailto:gbac@issa.com"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ocialvignerons.com/wine-knowledge/wine-regions/patagonia-wine-region-argentina/" TargetMode="External"/><Relationship Id="rId3" Type="http://schemas.openxmlformats.org/officeDocument/2006/relationships/diagramLayout" Target="../diagrams/layout1.xml"/><Relationship Id="rId7" Type="http://schemas.openxmlformats.org/officeDocument/2006/relationships/image" Target="../media/image3.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13" Type="http://schemas.openxmlformats.org/officeDocument/2006/relationships/hyperlink" Target="https://www.hiv.gov/blog/cdc-releases-notice-funding-opportunity-hiv-prevention-capacity-building-assistance" TargetMode="External"/><Relationship Id="rId18" Type="http://schemas.openxmlformats.org/officeDocument/2006/relationships/image" Target="../media/image17.png"/><Relationship Id="rId26" Type="http://schemas.openxmlformats.org/officeDocument/2006/relationships/hyperlink" Target="http://www.froghollow.bc.ca/get-involved/funders-sponsors/" TargetMode="External"/><Relationship Id="rId21" Type="http://schemas.openxmlformats.org/officeDocument/2006/relationships/image" Target="../media/image19.png"/><Relationship Id="rId34" Type="http://schemas.openxmlformats.org/officeDocument/2006/relationships/image" Target="../media/image29.tiff"/><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6.jpeg"/><Relationship Id="rId25" Type="http://schemas.openxmlformats.org/officeDocument/2006/relationships/image" Target="../media/image21.png"/><Relationship Id="rId33" Type="http://schemas.openxmlformats.org/officeDocument/2006/relationships/image" Target="../media/image28.tiff"/><Relationship Id="rId2" Type="http://schemas.openxmlformats.org/officeDocument/2006/relationships/hyperlink" Target="https://gbac.org/" TargetMode="External"/><Relationship Id="rId16" Type="http://schemas.openxmlformats.org/officeDocument/2006/relationships/image" Target="../media/image15.jpeg"/><Relationship Id="rId20" Type="http://schemas.openxmlformats.org/officeDocument/2006/relationships/hyperlink" Target="http://www.industrialknowledgezone.com/iso-certification-mean/" TargetMode="External"/><Relationship Id="rId29"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hyperlink" Target="http://freshersnation.blogspot.com/search/label/Jobs%20in%20Hyderabad" TargetMode="External"/><Relationship Id="rId32" Type="http://schemas.openxmlformats.org/officeDocument/2006/relationships/image" Target="../media/image27.jpeg"/><Relationship Id="rId37" Type="http://schemas.openxmlformats.org/officeDocument/2006/relationships/image" Target="../media/image2.png"/><Relationship Id="rId5" Type="http://schemas.openxmlformats.org/officeDocument/2006/relationships/image" Target="../media/image6.jpeg"/><Relationship Id="rId15" Type="http://schemas.openxmlformats.org/officeDocument/2006/relationships/hyperlink" Target="http://www.who.int/en/" TargetMode="External"/><Relationship Id="rId23" Type="http://schemas.openxmlformats.org/officeDocument/2006/relationships/image" Target="../media/image20.png"/><Relationship Id="rId28" Type="http://schemas.openxmlformats.org/officeDocument/2006/relationships/image" Target="../media/image23.jpeg"/><Relationship Id="rId36" Type="http://schemas.openxmlformats.org/officeDocument/2006/relationships/image" Target="../media/image31.tiff"/><Relationship Id="rId10" Type="http://schemas.openxmlformats.org/officeDocument/2006/relationships/image" Target="../media/image11.png"/><Relationship Id="rId19" Type="http://schemas.openxmlformats.org/officeDocument/2006/relationships/image" Target="../media/image18.jpeg"/><Relationship Id="rId31" Type="http://schemas.openxmlformats.org/officeDocument/2006/relationships/image" Target="../media/image26.tiff"/><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4.jpeg"/><Relationship Id="rId22" Type="http://schemas.openxmlformats.org/officeDocument/2006/relationships/hyperlink" Target="https://en.wikipedia.org/wiki/United_States_Department_of_Defense" TargetMode="External"/><Relationship Id="rId27" Type="http://schemas.openxmlformats.org/officeDocument/2006/relationships/image" Target="../media/image22.png"/><Relationship Id="rId30" Type="http://schemas.openxmlformats.org/officeDocument/2006/relationships/image" Target="../media/image25.png"/><Relationship Id="rId35" Type="http://schemas.openxmlformats.org/officeDocument/2006/relationships/image" Target="../media/image30.tiff"/><Relationship Id="rId8" Type="http://schemas.openxmlformats.org/officeDocument/2006/relationships/image" Target="../media/image9.png"/><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2.xml"/><Relationship Id="rId7" Type="http://schemas.openxmlformats.org/officeDocument/2006/relationships/image" Target="../media/image3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acrCdc-7pI0?feature=oembed" TargetMode="Externa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863E-A262-4D6C-9CC4-77660324AFC6}"/>
              </a:ext>
            </a:extLst>
          </p:cNvPr>
          <p:cNvSpPr>
            <a:spLocks noGrp="1"/>
          </p:cNvSpPr>
          <p:nvPr>
            <p:ph type="ctrTitle"/>
          </p:nvPr>
        </p:nvSpPr>
        <p:spPr>
          <a:xfrm>
            <a:off x="645859" y="640081"/>
            <a:ext cx="3494341" cy="2000482"/>
          </a:xfrm>
          <a:noFill/>
        </p:spPr>
        <p:txBody>
          <a:bodyPr>
            <a:normAutofit/>
          </a:bodyPr>
          <a:lstStyle/>
          <a:p>
            <a:pPr algn="l"/>
            <a:r>
              <a:rPr lang="en-US" sz="4600" dirty="0">
                <a:effectLst>
                  <a:outerShdw blurRad="38100" dist="38100" dir="2700000" algn="tl">
                    <a:srgbClr val="000000">
                      <a:alpha val="43137"/>
                    </a:srgbClr>
                  </a:outerShdw>
                </a:effectLst>
              </a:rPr>
              <a:t>Prepare</a:t>
            </a:r>
            <a:br>
              <a:rPr lang="en-US" sz="4600" dirty="0">
                <a:effectLst>
                  <a:outerShdw blurRad="38100" dist="38100" dir="2700000" algn="tl">
                    <a:srgbClr val="000000">
                      <a:alpha val="43137"/>
                    </a:srgbClr>
                  </a:outerShdw>
                </a:effectLst>
              </a:rPr>
            </a:br>
            <a:r>
              <a:rPr lang="en-US" sz="4600" dirty="0">
                <a:effectLst>
                  <a:outerShdw blurRad="38100" dist="38100" dir="2700000" algn="tl">
                    <a:srgbClr val="000000">
                      <a:alpha val="43137"/>
                    </a:srgbClr>
                  </a:outerShdw>
                </a:effectLst>
              </a:rPr>
              <a:t>Respond</a:t>
            </a:r>
            <a:br>
              <a:rPr lang="en-US" sz="4600" dirty="0">
                <a:effectLst>
                  <a:outerShdw blurRad="38100" dist="38100" dir="2700000" algn="tl">
                    <a:srgbClr val="000000">
                      <a:alpha val="43137"/>
                    </a:srgbClr>
                  </a:outerShdw>
                </a:effectLst>
              </a:rPr>
            </a:br>
            <a:r>
              <a:rPr lang="en-US" sz="4600" dirty="0">
                <a:effectLst>
                  <a:outerShdw blurRad="38100" dist="38100" dir="2700000" algn="tl">
                    <a:srgbClr val="000000">
                      <a:alpha val="43137"/>
                    </a:srgbClr>
                  </a:outerShdw>
                </a:effectLst>
              </a:rPr>
              <a:t>Recover</a:t>
            </a:r>
          </a:p>
        </p:txBody>
      </p:sp>
      <p:sp>
        <p:nvSpPr>
          <p:cNvPr id="3" name="Subtitle 2">
            <a:extLst>
              <a:ext uri="{FF2B5EF4-FFF2-40B4-BE49-F238E27FC236}">
                <a16:creationId xmlns:a16="http://schemas.microsoft.com/office/drawing/2014/main" id="{90261400-FB70-4DD1-BD1F-9DCBE3BB34FD}"/>
              </a:ext>
            </a:extLst>
          </p:cNvPr>
          <p:cNvSpPr>
            <a:spLocks noGrp="1"/>
          </p:cNvSpPr>
          <p:nvPr>
            <p:ph type="subTitle" idx="1"/>
          </p:nvPr>
        </p:nvSpPr>
        <p:spPr>
          <a:xfrm>
            <a:off x="645858" y="3133816"/>
            <a:ext cx="3814236" cy="2654425"/>
          </a:xfrm>
          <a:noFill/>
        </p:spPr>
        <p:txBody>
          <a:bodyPr>
            <a:normAutofit fontScale="85000" lnSpcReduction="20000"/>
          </a:bodyPr>
          <a:lstStyle/>
          <a:p>
            <a:pPr marL="285750" indent="-285750" algn="l">
              <a:lnSpc>
                <a:spcPct val="120000"/>
              </a:lnSpc>
              <a:buFont typeface="Arial" panose="020B0604020202020204" pitchFamily="34" charset="0"/>
              <a:buChar char="•"/>
            </a:pPr>
            <a:r>
              <a:rPr lang="en-US" dirty="0">
                <a:latin typeface="Calibri" panose="020F0502020204030204" pitchFamily="34" charset="0"/>
                <a:cs typeface="Calibri" panose="020F0502020204030204" pitchFamily="34" charset="0"/>
              </a:rPr>
              <a:t>Assisting facilities, institutions, companies and governments </a:t>
            </a:r>
            <a:r>
              <a:rPr lang="en-US" b="1" i="1" dirty="0">
                <a:latin typeface="Calibri" panose="020F0502020204030204" pitchFamily="34" charset="0"/>
                <a:cs typeface="Calibri" panose="020F0502020204030204" pitchFamily="34" charset="0"/>
              </a:rPr>
              <a:t>Prepare</a:t>
            </a:r>
            <a:r>
              <a:rPr lang="en-US" dirty="0">
                <a:latin typeface="Calibri" panose="020F0502020204030204" pitchFamily="34" charset="0"/>
                <a:cs typeface="Calibri" panose="020F0502020204030204" pitchFamily="34" charset="0"/>
              </a:rPr>
              <a:t>, </a:t>
            </a:r>
            <a:r>
              <a:rPr lang="en-US" b="1" i="1" dirty="0">
                <a:latin typeface="Calibri" panose="020F0502020204030204" pitchFamily="34" charset="0"/>
                <a:cs typeface="Calibri" panose="020F0502020204030204" pitchFamily="34" charset="0"/>
              </a:rPr>
              <a:t>Respond &amp; Recover</a:t>
            </a:r>
            <a:r>
              <a:rPr lang="en-US" dirty="0">
                <a:latin typeface="Calibri" panose="020F0502020204030204" pitchFamily="34" charset="0"/>
                <a:cs typeface="Calibri" panose="020F0502020204030204" pitchFamily="34" charset="0"/>
              </a:rPr>
              <a:t> from pandemics </a:t>
            </a:r>
          </a:p>
          <a:p>
            <a:pPr algn="l">
              <a:lnSpc>
                <a:spcPct val="120000"/>
              </a:lnSpc>
            </a:pPr>
            <a:endParaRPr lang="en-US" dirty="0">
              <a:latin typeface="Calibri" panose="020F0502020204030204" pitchFamily="34" charset="0"/>
              <a:cs typeface="Calibri" panose="020F0502020204030204" pitchFamily="34" charset="0"/>
            </a:endParaRPr>
          </a:p>
          <a:p>
            <a:pPr marL="285750" indent="-285750" algn="l">
              <a:lnSpc>
                <a:spcPct val="120000"/>
              </a:lnSpc>
              <a:buFont typeface="Arial" panose="020B0604020202020204" pitchFamily="34" charset="0"/>
              <a:buChar char="•"/>
            </a:pPr>
            <a:r>
              <a:rPr lang="en-US" dirty="0">
                <a:latin typeface="Calibri" panose="020F0502020204030204" pitchFamily="34" charset="0"/>
                <a:cs typeface="Calibri" panose="020F0502020204030204" pitchFamily="34" charset="0"/>
              </a:rPr>
              <a:t>We help create safe environments for public health </a:t>
            </a:r>
          </a:p>
        </p:txBody>
      </p:sp>
      <p:sp>
        <p:nvSpPr>
          <p:cNvPr id="38" name="Rectangle 37">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926" y="0"/>
            <a:ext cx="756607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BAC Star Facility Accreditation">
            <a:extLst>
              <a:ext uri="{FF2B5EF4-FFF2-40B4-BE49-F238E27FC236}">
                <a16:creationId xmlns:a16="http://schemas.microsoft.com/office/drawing/2014/main" id="{BD72152B-9A99-449A-BE2C-E142C1E94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4963" y="1784022"/>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lobal Biorisk Advisory Council">
            <a:extLst>
              <a:ext uri="{FF2B5EF4-FFF2-40B4-BE49-F238E27FC236}">
                <a16:creationId xmlns:a16="http://schemas.microsoft.com/office/drawing/2014/main" id="{3E800917-2FE4-4248-82EA-64DF885DF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208" y="5152067"/>
            <a:ext cx="2286000"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24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3C5E765-DFF3-41D6-9E52-A3C8335E71B1}"/>
              </a:ext>
            </a:extLst>
          </p:cNvPr>
          <p:cNvGraphicFramePr>
            <a:graphicFrameLocks noGrp="1"/>
          </p:cNvGraphicFramePr>
          <p:nvPr>
            <p:ph idx="1"/>
            <p:extLst>
              <p:ext uri="{D42A27DB-BD31-4B8C-83A1-F6EECF244321}">
                <p14:modId xmlns:p14="http://schemas.microsoft.com/office/powerpoint/2010/main" val="2246429278"/>
              </p:ext>
            </p:extLst>
          </p:nvPr>
        </p:nvGraphicFramePr>
        <p:xfrm>
          <a:off x="-110861" y="1071471"/>
          <a:ext cx="5866650" cy="5070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9B47227A-7FE9-45D8-92E0-C38CC1A8F8AB}"/>
              </a:ext>
            </a:extLst>
          </p:cNvPr>
          <p:cNvSpPr/>
          <p:nvPr/>
        </p:nvSpPr>
        <p:spPr>
          <a:xfrm>
            <a:off x="307818" y="335658"/>
            <a:ext cx="8517205" cy="584775"/>
          </a:xfrm>
          <a:prstGeom prst="rect">
            <a:avLst/>
          </a:prstGeom>
        </p:spPr>
        <p:txBody>
          <a:bodyPr wrap="square">
            <a:spAutoFit/>
          </a:bodyPr>
          <a:lstStyle/>
          <a:p>
            <a:r>
              <a:rPr lang="en-US" sz="3200" b="1" dirty="0">
                <a:solidFill>
                  <a:srgbClr val="0070C0"/>
                </a:solidFill>
                <a:latin typeface="+mj-lt"/>
              </a:rPr>
              <a:t>GBAC STAR – Who is this for?</a:t>
            </a:r>
            <a:endParaRPr lang="en-US" sz="3600" b="1" dirty="0">
              <a:solidFill>
                <a:srgbClr val="0070C0"/>
              </a:solidFill>
              <a:latin typeface="+mj-lt"/>
            </a:endParaRPr>
          </a:p>
        </p:txBody>
      </p:sp>
      <p:sp>
        <p:nvSpPr>
          <p:cNvPr id="2" name="Rectangle 1">
            <a:extLst>
              <a:ext uri="{FF2B5EF4-FFF2-40B4-BE49-F238E27FC236}">
                <a16:creationId xmlns:a16="http://schemas.microsoft.com/office/drawing/2014/main" id="{D1F3ECDE-6F16-4DAC-A8AD-E515561E4C93}"/>
              </a:ext>
            </a:extLst>
          </p:cNvPr>
          <p:cNvSpPr/>
          <p:nvPr/>
        </p:nvSpPr>
        <p:spPr>
          <a:xfrm>
            <a:off x="224928" y="1107253"/>
            <a:ext cx="11073355" cy="523220"/>
          </a:xfrm>
          <a:prstGeom prst="rect">
            <a:avLst/>
          </a:prstGeom>
        </p:spPr>
        <p:txBody>
          <a:bodyPr wrap="square">
            <a:spAutoFit/>
          </a:bodyPr>
          <a:lstStyle/>
          <a:p>
            <a:r>
              <a:rPr lang="en-US" sz="2800" dirty="0">
                <a:solidFill>
                  <a:schemeClr val="accent4">
                    <a:lumMod val="75000"/>
                  </a:schemeClr>
                </a:solidFill>
                <a:effectLst>
                  <a:outerShdw blurRad="38100" dist="38100" dir="2700000" algn="tl">
                    <a:srgbClr val="000000">
                      <a:alpha val="43137"/>
                    </a:srgbClr>
                  </a:outerShdw>
                </a:effectLst>
              </a:rPr>
              <a:t>ALL FACILITIES – EVERYONE WHO CONSIDERS PUBLIC HEALTH IMPORTANT</a:t>
            </a:r>
          </a:p>
        </p:txBody>
      </p:sp>
      <p:pic>
        <p:nvPicPr>
          <p:cNvPr id="6" name="Picture 4" descr="Global Biorisk Advisory Council">
            <a:extLst>
              <a:ext uri="{FF2B5EF4-FFF2-40B4-BE49-F238E27FC236}">
                <a16:creationId xmlns:a16="http://schemas.microsoft.com/office/drawing/2014/main" id="{A388B8EB-9010-48C6-AB48-F7231963C2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1FB08D1-740E-4F9B-B827-76A074A1B0A5}"/>
              </a:ext>
            </a:extLst>
          </p:cNvPr>
          <p:cNvPicPr>
            <a:picLocks noChangeAspect="1"/>
          </p:cNvPicPr>
          <p:nvPr/>
        </p:nvPicPr>
        <p:blipFill rotWithShape="1">
          <a:blip r:embed="rId8"/>
          <a:srcRect l="28648" t="33169" r="8214" b="11827"/>
          <a:stretch/>
        </p:blipFill>
        <p:spPr>
          <a:xfrm>
            <a:off x="8527798" y="3093877"/>
            <a:ext cx="3233474" cy="1584483"/>
          </a:xfrm>
          <a:prstGeom prst="rect">
            <a:avLst/>
          </a:prstGeom>
          <a:ln>
            <a:noFill/>
          </a:ln>
          <a:effectLst>
            <a:outerShdw blurRad="292100" dist="139700" dir="2700000" algn="tl" rotWithShape="0">
              <a:srgbClr val="333333">
                <a:alpha val="65000"/>
              </a:srgbClr>
            </a:outerShdw>
          </a:effectLst>
        </p:spPr>
      </p:pic>
      <p:pic>
        <p:nvPicPr>
          <p:cNvPr id="8" name="Picture 7" descr="A tall building in a city&#10;&#10;Description automatically generated">
            <a:extLst>
              <a:ext uri="{FF2B5EF4-FFF2-40B4-BE49-F238E27FC236}">
                <a16:creationId xmlns:a16="http://schemas.microsoft.com/office/drawing/2014/main" id="{1330A73B-C895-4660-9293-657BADE4255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219720" y="4881916"/>
            <a:ext cx="2535735" cy="1901801"/>
          </a:xfrm>
          <a:prstGeom prst="rect">
            <a:avLst/>
          </a:prstGeom>
          <a:ln>
            <a:noFill/>
          </a:ln>
          <a:effectLst>
            <a:outerShdw blurRad="292100" dist="139700" dir="2700000" algn="tl" rotWithShape="0">
              <a:srgbClr val="333333">
                <a:alpha val="65000"/>
              </a:srgbClr>
            </a:outerShdw>
          </a:effectLst>
        </p:spPr>
      </p:pic>
      <p:pic>
        <p:nvPicPr>
          <p:cNvPr id="10" name="Picture 9" descr="A large white building&#10;&#10;Description automatically generated">
            <a:extLst>
              <a:ext uri="{FF2B5EF4-FFF2-40B4-BE49-F238E27FC236}">
                <a16:creationId xmlns:a16="http://schemas.microsoft.com/office/drawing/2014/main" id="{77603202-964D-4E60-B058-2A912988D2AA}"/>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6476817" y="4890552"/>
            <a:ext cx="2524219" cy="1893165"/>
          </a:xfrm>
          <a:prstGeom prst="rect">
            <a:avLst/>
          </a:prstGeom>
          <a:ln>
            <a:noFill/>
          </a:ln>
          <a:effectLst>
            <a:outerShdw blurRad="292100" dist="139700" dir="2700000" algn="tl" rotWithShape="0">
              <a:srgbClr val="333333">
                <a:alpha val="65000"/>
              </a:srgbClr>
            </a:outerShdw>
          </a:effectLst>
        </p:spPr>
      </p:pic>
      <p:pic>
        <p:nvPicPr>
          <p:cNvPr id="13" name="Picture 12" descr="A view of a city&#10;&#10;Description automatically generated">
            <a:extLst>
              <a:ext uri="{FF2B5EF4-FFF2-40B4-BE49-F238E27FC236}">
                <a16:creationId xmlns:a16="http://schemas.microsoft.com/office/drawing/2014/main" id="{88A46808-9B52-496C-80FE-67702248DB78}"/>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5880055" y="2785752"/>
            <a:ext cx="2523477" cy="1892608"/>
          </a:xfrm>
          <a:prstGeom prst="rect">
            <a:avLst/>
          </a:prstGeom>
          <a:ln>
            <a:noFill/>
          </a:ln>
          <a:effectLst>
            <a:outerShdw blurRad="292100" dist="139700" dir="2700000" algn="tl" rotWithShape="0">
              <a:srgbClr val="333333">
                <a:alpha val="65000"/>
              </a:srgbClr>
            </a:outerShdw>
          </a:effectLst>
        </p:spPr>
      </p:pic>
      <p:pic>
        <p:nvPicPr>
          <p:cNvPr id="15" name="Picture 14" descr="A tall building in a city&#10;&#10;Description automatically generated">
            <a:extLst>
              <a:ext uri="{FF2B5EF4-FFF2-40B4-BE49-F238E27FC236}">
                <a16:creationId xmlns:a16="http://schemas.microsoft.com/office/drawing/2014/main" id="{721E612C-3210-442A-A909-DB0B15D7928F}"/>
              </a:ext>
            </a:extLst>
          </p:cNvPr>
          <p:cNvPicPr>
            <a:picLocks noChangeAspect="1"/>
          </p:cNvPicPr>
          <p:nvPr/>
        </p:nvPicPr>
        <p:blipFill rotWithShape="1">
          <a:blip r:embed="rId15">
            <a:extLst>
              <a:ext uri="{837473B0-CC2E-450A-ABE3-18F120FF3D39}">
                <a1611:picAttrSrcUrl xmlns:a1611="http://schemas.microsoft.com/office/drawing/2016/11/main" r:id="rId16"/>
              </a:ext>
            </a:extLst>
          </a:blip>
          <a:srcRect t="14815"/>
          <a:stretch/>
        </p:blipFill>
        <p:spPr>
          <a:xfrm>
            <a:off x="9296216" y="1687271"/>
            <a:ext cx="2459239" cy="1304828"/>
          </a:xfrm>
          <a:prstGeom prst="rect">
            <a:avLst/>
          </a:prstGeom>
          <a:ln>
            <a:noFill/>
          </a:ln>
          <a:effectLst>
            <a:outerShdw blurRad="292100" dist="139700" dir="2700000" algn="tl" rotWithShape="0">
              <a:srgbClr val="333333">
                <a:alpha val="65000"/>
              </a:srgbClr>
            </a:outerShdw>
          </a:effectLst>
        </p:spPr>
      </p:pic>
      <p:pic>
        <p:nvPicPr>
          <p:cNvPr id="17" name="Picture 16" descr="A city at night&#10;&#10;Description automatically generated">
            <a:extLst>
              <a:ext uri="{FF2B5EF4-FFF2-40B4-BE49-F238E27FC236}">
                <a16:creationId xmlns:a16="http://schemas.microsoft.com/office/drawing/2014/main" id="{826ADD15-F92F-4AB6-9EC7-FB7AB212B134}"/>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3722398" y="5104110"/>
            <a:ext cx="2535736" cy="16900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0581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3C5E765-DFF3-41D6-9E52-A3C8335E71B1}"/>
              </a:ext>
            </a:extLst>
          </p:cNvPr>
          <p:cNvGraphicFramePr>
            <a:graphicFrameLocks noGrp="1"/>
          </p:cNvGraphicFramePr>
          <p:nvPr>
            <p:ph idx="1"/>
          </p:nvPr>
        </p:nvGraphicFramePr>
        <p:xfrm>
          <a:off x="307817" y="2076124"/>
          <a:ext cx="11576366" cy="4523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9B47227A-7FE9-45D8-92E0-C38CC1A8F8AB}"/>
              </a:ext>
            </a:extLst>
          </p:cNvPr>
          <p:cNvSpPr/>
          <p:nvPr/>
        </p:nvSpPr>
        <p:spPr>
          <a:xfrm>
            <a:off x="307818" y="335658"/>
            <a:ext cx="8517205" cy="584775"/>
          </a:xfrm>
          <a:prstGeom prst="rect">
            <a:avLst/>
          </a:prstGeom>
        </p:spPr>
        <p:txBody>
          <a:bodyPr wrap="square">
            <a:spAutoFit/>
          </a:bodyPr>
          <a:lstStyle/>
          <a:p>
            <a:r>
              <a:rPr lang="en-US" sz="3200" b="1" dirty="0">
                <a:solidFill>
                  <a:srgbClr val="0070C0"/>
                </a:solidFill>
                <a:latin typeface="+mj-lt"/>
              </a:rPr>
              <a:t>GBAC STAR – How?</a:t>
            </a:r>
            <a:endParaRPr lang="en-US" sz="3600" b="1" dirty="0">
              <a:solidFill>
                <a:srgbClr val="0070C0"/>
              </a:solidFill>
              <a:latin typeface="+mj-lt"/>
            </a:endParaRPr>
          </a:p>
        </p:txBody>
      </p:sp>
      <p:sp>
        <p:nvSpPr>
          <p:cNvPr id="2" name="Rectangle 1">
            <a:extLst>
              <a:ext uri="{FF2B5EF4-FFF2-40B4-BE49-F238E27FC236}">
                <a16:creationId xmlns:a16="http://schemas.microsoft.com/office/drawing/2014/main" id="{D1F3ECDE-6F16-4DAC-A8AD-E515561E4C93}"/>
              </a:ext>
            </a:extLst>
          </p:cNvPr>
          <p:cNvSpPr/>
          <p:nvPr/>
        </p:nvSpPr>
        <p:spPr>
          <a:xfrm>
            <a:off x="307817" y="1036613"/>
            <a:ext cx="9715072" cy="923330"/>
          </a:xfrm>
          <a:prstGeom prst="rect">
            <a:avLst/>
          </a:prstGeom>
        </p:spPr>
        <p:txBody>
          <a:bodyPr wrap="square">
            <a:spAutoFit/>
          </a:bodyPr>
          <a:lstStyle/>
          <a:p>
            <a:r>
              <a:rPr lang="en-US" dirty="0"/>
              <a:t>GBAC STAR</a:t>
            </a:r>
            <a:r>
              <a:rPr lang="en-US" baseline="30000" dirty="0"/>
              <a:t>TM </a:t>
            </a:r>
            <a:r>
              <a:rPr lang="en-US" dirty="0"/>
              <a:t>program is a performance-based program. GBAC will assist with a suite of opportunities to help facilities in developing the competencies, procedures and tools to meet the requirements of the program. Learning together, making the world a better place.</a:t>
            </a:r>
          </a:p>
        </p:txBody>
      </p:sp>
      <p:sp>
        <p:nvSpPr>
          <p:cNvPr id="3" name="Heptagon 2">
            <a:extLst>
              <a:ext uri="{FF2B5EF4-FFF2-40B4-BE49-F238E27FC236}">
                <a16:creationId xmlns:a16="http://schemas.microsoft.com/office/drawing/2014/main" id="{40501D99-17F5-4EFC-B86D-DC0AFF39F87C}"/>
              </a:ext>
            </a:extLst>
          </p:cNvPr>
          <p:cNvSpPr/>
          <p:nvPr/>
        </p:nvSpPr>
        <p:spPr>
          <a:xfrm>
            <a:off x="2024109" y="3991819"/>
            <a:ext cx="745724" cy="692459"/>
          </a:xfrm>
          <a:prstGeom prst="heptagon">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Step 1</a:t>
            </a:r>
          </a:p>
        </p:txBody>
      </p:sp>
      <p:sp>
        <p:nvSpPr>
          <p:cNvPr id="9" name="Heptagon 8">
            <a:extLst>
              <a:ext uri="{FF2B5EF4-FFF2-40B4-BE49-F238E27FC236}">
                <a16:creationId xmlns:a16="http://schemas.microsoft.com/office/drawing/2014/main" id="{6110DE16-E770-43DC-804A-D3CB57A79A13}"/>
              </a:ext>
            </a:extLst>
          </p:cNvPr>
          <p:cNvSpPr/>
          <p:nvPr/>
        </p:nvSpPr>
        <p:spPr>
          <a:xfrm>
            <a:off x="3508160" y="3991819"/>
            <a:ext cx="745724" cy="692459"/>
          </a:xfrm>
          <a:prstGeom prst="heptagon">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Step 2</a:t>
            </a:r>
          </a:p>
        </p:txBody>
      </p:sp>
      <p:sp>
        <p:nvSpPr>
          <p:cNvPr id="10" name="Heptagon 9">
            <a:extLst>
              <a:ext uri="{FF2B5EF4-FFF2-40B4-BE49-F238E27FC236}">
                <a16:creationId xmlns:a16="http://schemas.microsoft.com/office/drawing/2014/main" id="{A24314D9-87A3-439C-8796-A56C4E95FB61}"/>
              </a:ext>
            </a:extLst>
          </p:cNvPr>
          <p:cNvSpPr/>
          <p:nvPr/>
        </p:nvSpPr>
        <p:spPr>
          <a:xfrm>
            <a:off x="4912312" y="3991819"/>
            <a:ext cx="745724" cy="692459"/>
          </a:xfrm>
          <a:prstGeom prst="heptagon">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Step 3</a:t>
            </a:r>
          </a:p>
        </p:txBody>
      </p:sp>
      <p:sp>
        <p:nvSpPr>
          <p:cNvPr id="11" name="Heptagon 10">
            <a:extLst>
              <a:ext uri="{FF2B5EF4-FFF2-40B4-BE49-F238E27FC236}">
                <a16:creationId xmlns:a16="http://schemas.microsoft.com/office/drawing/2014/main" id="{85EC7259-2CC4-4755-9499-D4CBFDFFFC5A}"/>
              </a:ext>
            </a:extLst>
          </p:cNvPr>
          <p:cNvSpPr/>
          <p:nvPr/>
        </p:nvSpPr>
        <p:spPr>
          <a:xfrm>
            <a:off x="6316464" y="3991819"/>
            <a:ext cx="745724" cy="692459"/>
          </a:xfrm>
          <a:prstGeom prst="heptagon">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Step 4</a:t>
            </a:r>
          </a:p>
        </p:txBody>
      </p:sp>
      <p:sp>
        <p:nvSpPr>
          <p:cNvPr id="12" name="Heptagon 11">
            <a:extLst>
              <a:ext uri="{FF2B5EF4-FFF2-40B4-BE49-F238E27FC236}">
                <a16:creationId xmlns:a16="http://schemas.microsoft.com/office/drawing/2014/main" id="{622E3FEF-DC60-4FBB-A4CB-E027B3B48CE9}"/>
              </a:ext>
            </a:extLst>
          </p:cNvPr>
          <p:cNvSpPr/>
          <p:nvPr/>
        </p:nvSpPr>
        <p:spPr>
          <a:xfrm>
            <a:off x="7720616" y="3991819"/>
            <a:ext cx="745724" cy="692459"/>
          </a:xfrm>
          <a:prstGeom prst="heptagon">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Step 5</a:t>
            </a:r>
          </a:p>
        </p:txBody>
      </p:sp>
      <p:sp>
        <p:nvSpPr>
          <p:cNvPr id="13" name="Heptagon 12">
            <a:extLst>
              <a:ext uri="{FF2B5EF4-FFF2-40B4-BE49-F238E27FC236}">
                <a16:creationId xmlns:a16="http://schemas.microsoft.com/office/drawing/2014/main" id="{A799FC9A-8B22-4DA1-A112-3DFF21FD1DA7}"/>
              </a:ext>
            </a:extLst>
          </p:cNvPr>
          <p:cNvSpPr/>
          <p:nvPr/>
        </p:nvSpPr>
        <p:spPr>
          <a:xfrm>
            <a:off x="9366087" y="3991819"/>
            <a:ext cx="745724" cy="692459"/>
          </a:xfrm>
          <a:prstGeom prst="heptagon">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effectLst>
                  <a:outerShdw blurRad="38100" dist="38100" dir="2700000" algn="tl">
                    <a:srgbClr val="000000">
                      <a:alpha val="43137"/>
                    </a:srgbClr>
                  </a:outerShdw>
                </a:effectLst>
              </a:rPr>
              <a:t>Step 6</a:t>
            </a:r>
          </a:p>
        </p:txBody>
      </p:sp>
      <p:pic>
        <p:nvPicPr>
          <p:cNvPr id="15" name="Picture 14" descr="GBAC Star Facility Accreditation">
            <a:extLst>
              <a:ext uri="{FF2B5EF4-FFF2-40B4-BE49-F238E27FC236}">
                <a16:creationId xmlns:a16="http://schemas.microsoft.com/office/drawing/2014/main" id="{A9CEEBC6-7A76-4F6A-A134-84921FF54CC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122922" y="2006082"/>
            <a:ext cx="1232054" cy="1168947"/>
          </a:xfrm>
          <a:prstGeom prst="rect">
            <a:avLst/>
          </a:prstGeom>
          <a:noFill/>
          <a:ln>
            <a:noFill/>
          </a:ln>
        </p:spPr>
      </p:pic>
      <p:pic>
        <p:nvPicPr>
          <p:cNvPr id="14" name="Picture 4" descr="Global Biorisk Advisory Council">
            <a:extLst>
              <a:ext uri="{FF2B5EF4-FFF2-40B4-BE49-F238E27FC236}">
                <a16:creationId xmlns:a16="http://schemas.microsoft.com/office/drawing/2014/main" id="{D7B1702A-31B1-427E-9DAE-EB34EB22A9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554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47227A-7FE9-45D8-92E0-C38CC1A8F8AB}"/>
              </a:ext>
            </a:extLst>
          </p:cNvPr>
          <p:cNvSpPr/>
          <p:nvPr/>
        </p:nvSpPr>
        <p:spPr>
          <a:xfrm>
            <a:off x="307818" y="335658"/>
            <a:ext cx="8517205" cy="584775"/>
          </a:xfrm>
          <a:prstGeom prst="rect">
            <a:avLst/>
          </a:prstGeom>
        </p:spPr>
        <p:txBody>
          <a:bodyPr wrap="square">
            <a:spAutoFit/>
          </a:bodyPr>
          <a:lstStyle/>
          <a:p>
            <a:r>
              <a:rPr lang="en-US" sz="3200" b="1" dirty="0">
                <a:solidFill>
                  <a:srgbClr val="0070C0"/>
                </a:solidFill>
                <a:latin typeface="+mj-lt"/>
              </a:rPr>
              <a:t>GBAC STAR – Readiness Assessment</a:t>
            </a:r>
            <a:endParaRPr lang="en-US" sz="3600" b="1" dirty="0">
              <a:solidFill>
                <a:srgbClr val="0070C0"/>
              </a:solidFill>
              <a:latin typeface="+mj-lt"/>
            </a:endParaRPr>
          </a:p>
        </p:txBody>
      </p:sp>
      <p:pic>
        <p:nvPicPr>
          <p:cNvPr id="6" name="Picture 4" descr="Global Biorisk Advisory Council">
            <a:extLst>
              <a:ext uri="{FF2B5EF4-FFF2-40B4-BE49-F238E27FC236}">
                <a16:creationId xmlns:a16="http://schemas.microsoft.com/office/drawing/2014/main" id="{1F344788-43BA-4B1E-AF09-F0F55A8FE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3"/>
            <a:extLst>
              <a:ext uri="{FF2B5EF4-FFF2-40B4-BE49-F238E27FC236}">
                <a16:creationId xmlns:a16="http://schemas.microsoft.com/office/drawing/2014/main" id="{9D4D82F6-8EEB-49E5-84BF-A7DC279EDFFF}"/>
              </a:ext>
            </a:extLst>
          </p:cNvPr>
          <p:cNvPicPr>
            <a:picLocks noChangeAspect="1"/>
          </p:cNvPicPr>
          <p:nvPr/>
        </p:nvPicPr>
        <p:blipFill rotWithShape="1">
          <a:blip r:embed="rId4"/>
          <a:srcRect l="62067" t="16874" r="30061" b="81576"/>
          <a:stretch/>
        </p:blipFill>
        <p:spPr>
          <a:xfrm>
            <a:off x="9993510" y="6312641"/>
            <a:ext cx="1890672" cy="20945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7A317786-9CF5-4E92-96F5-101607A82D05}"/>
              </a:ext>
            </a:extLst>
          </p:cNvPr>
          <p:cNvPicPr>
            <a:picLocks noChangeAspect="1"/>
          </p:cNvPicPr>
          <p:nvPr/>
        </p:nvPicPr>
        <p:blipFill rotWithShape="1">
          <a:blip r:embed="rId5"/>
          <a:srcRect l="34439" t="12245" r="36939" b="4898"/>
          <a:stretch/>
        </p:blipFill>
        <p:spPr>
          <a:xfrm>
            <a:off x="1076772" y="1079054"/>
            <a:ext cx="3489648" cy="568234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D5D8B92-CB77-440D-8F5D-EBFB726E8473}"/>
              </a:ext>
            </a:extLst>
          </p:cNvPr>
          <p:cNvPicPr>
            <a:picLocks noChangeAspect="1"/>
          </p:cNvPicPr>
          <p:nvPr/>
        </p:nvPicPr>
        <p:blipFill rotWithShape="1">
          <a:blip r:embed="rId6"/>
          <a:srcRect l="19745" t="14558" r="24388" b="4898"/>
          <a:stretch/>
        </p:blipFill>
        <p:spPr>
          <a:xfrm>
            <a:off x="5622544" y="1371601"/>
            <a:ext cx="5244128" cy="42527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7283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47227A-7FE9-45D8-92E0-C38CC1A8F8AB}"/>
              </a:ext>
            </a:extLst>
          </p:cNvPr>
          <p:cNvSpPr/>
          <p:nvPr/>
        </p:nvSpPr>
        <p:spPr>
          <a:xfrm>
            <a:off x="307818" y="335658"/>
            <a:ext cx="8517205" cy="584775"/>
          </a:xfrm>
          <a:prstGeom prst="rect">
            <a:avLst/>
          </a:prstGeom>
        </p:spPr>
        <p:txBody>
          <a:bodyPr wrap="square">
            <a:spAutoFit/>
          </a:bodyPr>
          <a:lstStyle/>
          <a:p>
            <a:r>
              <a:rPr lang="en-US" sz="3200" b="1" dirty="0">
                <a:solidFill>
                  <a:srgbClr val="0070C0"/>
                </a:solidFill>
                <a:latin typeface="+mj-lt"/>
              </a:rPr>
              <a:t>GBAC STAR – APPLICATION</a:t>
            </a:r>
            <a:endParaRPr lang="en-US" sz="3600" b="1" dirty="0">
              <a:solidFill>
                <a:srgbClr val="0070C0"/>
              </a:solidFill>
              <a:latin typeface="+mj-lt"/>
            </a:endParaRPr>
          </a:p>
        </p:txBody>
      </p:sp>
      <p:pic>
        <p:nvPicPr>
          <p:cNvPr id="6" name="Picture 4" descr="Global Biorisk Advisory Council">
            <a:extLst>
              <a:ext uri="{FF2B5EF4-FFF2-40B4-BE49-F238E27FC236}">
                <a16:creationId xmlns:a16="http://schemas.microsoft.com/office/drawing/2014/main" id="{1F344788-43BA-4B1E-AF09-F0F55A8FE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C3F8CF4-7F01-4E17-A77C-32C96B178B96}"/>
              </a:ext>
            </a:extLst>
          </p:cNvPr>
          <p:cNvPicPr>
            <a:picLocks noChangeAspect="1"/>
          </p:cNvPicPr>
          <p:nvPr/>
        </p:nvPicPr>
        <p:blipFill rotWithShape="1">
          <a:blip r:embed="rId3"/>
          <a:srcRect l="36352" t="15782" r="36709" b="8435"/>
          <a:stretch/>
        </p:blipFill>
        <p:spPr>
          <a:xfrm>
            <a:off x="307818" y="1157204"/>
            <a:ext cx="3284376" cy="519715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DD99E31-A67A-4FE3-A96F-87F4FD0F46D6}"/>
              </a:ext>
            </a:extLst>
          </p:cNvPr>
          <p:cNvPicPr>
            <a:picLocks noChangeAspect="1"/>
          </p:cNvPicPr>
          <p:nvPr/>
        </p:nvPicPr>
        <p:blipFill rotWithShape="1">
          <a:blip r:embed="rId4"/>
          <a:srcRect l="30142" t="23129" r="29463" b="25442"/>
          <a:stretch/>
        </p:blipFill>
        <p:spPr>
          <a:xfrm>
            <a:off x="3768932" y="1157204"/>
            <a:ext cx="4136461" cy="296226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41EF07A-3989-41A2-99FC-E88CD9EF670D}"/>
              </a:ext>
            </a:extLst>
          </p:cNvPr>
          <p:cNvPicPr>
            <a:picLocks noChangeAspect="1"/>
          </p:cNvPicPr>
          <p:nvPr/>
        </p:nvPicPr>
        <p:blipFill rotWithShape="1">
          <a:blip r:embed="rId5"/>
          <a:srcRect l="29463" t="16873" r="29464" b="8843"/>
          <a:stretch/>
        </p:blipFill>
        <p:spPr>
          <a:xfrm>
            <a:off x="8082131" y="1157204"/>
            <a:ext cx="3971595" cy="404035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EC338B33-D36A-4E67-B1BC-538C92CB37F5}"/>
              </a:ext>
            </a:extLst>
          </p:cNvPr>
          <p:cNvPicPr>
            <a:picLocks noChangeAspect="1"/>
          </p:cNvPicPr>
          <p:nvPr/>
        </p:nvPicPr>
        <p:blipFill rotWithShape="1">
          <a:blip r:embed="rId6"/>
          <a:srcRect l="29464" t="24213" r="31581" b="19047"/>
          <a:stretch/>
        </p:blipFill>
        <p:spPr>
          <a:xfrm>
            <a:off x="4407237" y="4253599"/>
            <a:ext cx="3053452" cy="2501763"/>
          </a:xfrm>
          <a:prstGeom prst="rect">
            <a:avLst/>
          </a:prstGeom>
          <a:ln>
            <a:noFill/>
          </a:ln>
          <a:effectLst>
            <a:outerShdw blurRad="292100" dist="139700" dir="2700000" algn="tl" rotWithShape="0">
              <a:srgbClr val="333333">
                <a:alpha val="65000"/>
              </a:srgbClr>
            </a:outerShdw>
          </a:effectLst>
        </p:spPr>
      </p:pic>
      <p:pic>
        <p:nvPicPr>
          <p:cNvPr id="14" name="Picture 13">
            <a:hlinkClick r:id="rId7"/>
            <a:extLst>
              <a:ext uri="{FF2B5EF4-FFF2-40B4-BE49-F238E27FC236}">
                <a16:creationId xmlns:a16="http://schemas.microsoft.com/office/drawing/2014/main" id="{9D4D82F6-8EEB-49E5-84BF-A7DC279EDFFF}"/>
              </a:ext>
            </a:extLst>
          </p:cNvPr>
          <p:cNvPicPr>
            <a:picLocks noChangeAspect="1"/>
          </p:cNvPicPr>
          <p:nvPr/>
        </p:nvPicPr>
        <p:blipFill rotWithShape="1">
          <a:blip r:embed="rId8"/>
          <a:srcRect l="62067" t="16874" r="30061" b="81576"/>
          <a:stretch/>
        </p:blipFill>
        <p:spPr>
          <a:xfrm>
            <a:off x="9993510" y="6312641"/>
            <a:ext cx="1890672" cy="209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3198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47227A-7FE9-45D8-92E0-C38CC1A8F8AB}"/>
              </a:ext>
            </a:extLst>
          </p:cNvPr>
          <p:cNvSpPr/>
          <p:nvPr/>
        </p:nvSpPr>
        <p:spPr>
          <a:xfrm>
            <a:off x="307818" y="335658"/>
            <a:ext cx="8517205" cy="584775"/>
          </a:xfrm>
          <a:prstGeom prst="rect">
            <a:avLst/>
          </a:prstGeom>
        </p:spPr>
        <p:txBody>
          <a:bodyPr wrap="square">
            <a:spAutoFit/>
          </a:bodyPr>
          <a:lstStyle/>
          <a:p>
            <a:r>
              <a:rPr lang="en-US" sz="3200" b="1" dirty="0">
                <a:solidFill>
                  <a:srgbClr val="0070C0"/>
                </a:solidFill>
                <a:latin typeface="+mj-lt"/>
              </a:rPr>
              <a:t>GBAC STAR – </a:t>
            </a:r>
            <a:r>
              <a:rPr lang="en-US" sz="3200" b="1" i="1" dirty="0">
                <a:solidFill>
                  <a:srgbClr val="0070C0"/>
                </a:solidFill>
                <a:latin typeface="+mj-lt"/>
              </a:rPr>
              <a:t>Following</a:t>
            </a:r>
            <a:r>
              <a:rPr lang="en-US" sz="3200" b="1" dirty="0">
                <a:solidFill>
                  <a:srgbClr val="0070C0"/>
                </a:solidFill>
                <a:latin typeface="+mj-lt"/>
              </a:rPr>
              <a:t> Application Submission</a:t>
            </a:r>
            <a:endParaRPr lang="en-US" sz="3600" b="1" dirty="0">
              <a:solidFill>
                <a:srgbClr val="0070C0"/>
              </a:solidFill>
              <a:latin typeface="+mj-lt"/>
            </a:endParaRPr>
          </a:p>
        </p:txBody>
      </p:sp>
      <p:pic>
        <p:nvPicPr>
          <p:cNvPr id="6" name="Picture 4" descr="Global Biorisk Advisory Council">
            <a:extLst>
              <a:ext uri="{FF2B5EF4-FFF2-40B4-BE49-F238E27FC236}">
                <a16:creationId xmlns:a16="http://schemas.microsoft.com/office/drawing/2014/main" id="{1F344788-43BA-4B1E-AF09-F0F55A8FE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A6DF42A7-8E99-4D0E-B942-6251D2D5502C}"/>
              </a:ext>
            </a:extLst>
          </p:cNvPr>
          <p:cNvGraphicFramePr/>
          <p:nvPr/>
        </p:nvGraphicFramePr>
        <p:xfrm>
          <a:off x="922291" y="952945"/>
          <a:ext cx="9269274" cy="5905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8305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47227A-7FE9-45D8-92E0-C38CC1A8F8AB}"/>
              </a:ext>
            </a:extLst>
          </p:cNvPr>
          <p:cNvSpPr/>
          <p:nvPr/>
        </p:nvSpPr>
        <p:spPr>
          <a:xfrm>
            <a:off x="307818" y="335658"/>
            <a:ext cx="8517205" cy="584775"/>
          </a:xfrm>
          <a:prstGeom prst="rect">
            <a:avLst/>
          </a:prstGeom>
        </p:spPr>
        <p:txBody>
          <a:bodyPr wrap="square">
            <a:spAutoFit/>
          </a:bodyPr>
          <a:lstStyle/>
          <a:p>
            <a:r>
              <a:rPr lang="en-US" sz="3200" b="1" dirty="0">
                <a:solidFill>
                  <a:srgbClr val="0070C0"/>
                </a:solidFill>
                <a:latin typeface="+mj-lt"/>
              </a:rPr>
              <a:t>GBAC STAR – Final Stages</a:t>
            </a:r>
            <a:endParaRPr lang="en-US" sz="3600" b="1" dirty="0">
              <a:solidFill>
                <a:srgbClr val="0070C0"/>
              </a:solidFill>
              <a:latin typeface="+mj-lt"/>
            </a:endParaRPr>
          </a:p>
        </p:txBody>
      </p:sp>
      <p:pic>
        <p:nvPicPr>
          <p:cNvPr id="6" name="Picture 4" descr="Global Biorisk Advisory Council">
            <a:extLst>
              <a:ext uri="{FF2B5EF4-FFF2-40B4-BE49-F238E27FC236}">
                <a16:creationId xmlns:a16="http://schemas.microsoft.com/office/drawing/2014/main" id="{1F344788-43BA-4B1E-AF09-F0F55A8FE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A6DF42A7-8E99-4D0E-B942-6251D2D5502C}"/>
              </a:ext>
            </a:extLst>
          </p:cNvPr>
          <p:cNvGraphicFramePr/>
          <p:nvPr/>
        </p:nvGraphicFramePr>
        <p:xfrm>
          <a:off x="1321787" y="1358283"/>
          <a:ext cx="8675891" cy="5375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3087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18A6BA-DA79-428C-888E-FF0655E4D8E4}"/>
              </a:ext>
            </a:extLst>
          </p:cNvPr>
          <p:cNvSpPr/>
          <p:nvPr/>
        </p:nvSpPr>
        <p:spPr>
          <a:xfrm>
            <a:off x="307818" y="402853"/>
            <a:ext cx="8517205" cy="584775"/>
          </a:xfrm>
          <a:prstGeom prst="rect">
            <a:avLst/>
          </a:prstGeom>
        </p:spPr>
        <p:txBody>
          <a:bodyPr wrap="square">
            <a:spAutoFit/>
          </a:bodyPr>
          <a:lstStyle/>
          <a:p>
            <a:r>
              <a:rPr lang="en-US" sz="3200" b="1" dirty="0">
                <a:solidFill>
                  <a:srgbClr val="0070C0"/>
                </a:solidFill>
                <a:latin typeface="+mj-lt"/>
              </a:rPr>
              <a:t>GBAC STAR Accreditation Includes: </a:t>
            </a:r>
          </a:p>
        </p:txBody>
      </p:sp>
      <p:sp>
        <p:nvSpPr>
          <p:cNvPr id="10" name="Rectangle 9">
            <a:extLst>
              <a:ext uri="{FF2B5EF4-FFF2-40B4-BE49-F238E27FC236}">
                <a16:creationId xmlns:a16="http://schemas.microsoft.com/office/drawing/2014/main" id="{8F901A14-E3B0-4603-806C-449B637FA16D}"/>
              </a:ext>
            </a:extLst>
          </p:cNvPr>
          <p:cNvSpPr/>
          <p:nvPr/>
        </p:nvSpPr>
        <p:spPr>
          <a:xfrm>
            <a:off x="8469297" y="1890715"/>
            <a:ext cx="3521417" cy="3951643"/>
          </a:xfrm>
          <a:prstGeom prst="rect">
            <a:avLst/>
          </a:prstGeom>
        </p:spPr>
        <p:txBody>
          <a:bodyPr/>
          <a:lstStyle/>
          <a:p>
            <a:pPr lvl="1"/>
            <a:endParaRPr lang="en-US" sz="1900" dirty="0"/>
          </a:p>
          <a:p>
            <a:pPr marL="342900" indent="-342900">
              <a:buFont typeface="Wingdings" panose="05000000000000000000" pitchFamily="2" charset="2"/>
              <a:buChar char="ü"/>
            </a:pPr>
            <a:r>
              <a:rPr lang="en-US" sz="1200" dirty="0"/>
              <a:t>This course teaches cleaning professionals to prepare for, respond to and recover from biohazards in the workplace. Participants will learn infection and contamination control measures for infectious disease outbreak situations such as the novel coronavirus (SARS-CoV-2).</a:t>
            </a:r>
            <a:br>
              <a:rPr lang="en-US" sz="1200" dirty="0"/>
            </a:br>
            <a:r>
              <a:rPr lang="en-US" sz="1200" dirty="0"/>
              <a:t> </a:t>
            </a:r>
          </a:p>
          <a:p>
            <a:pPr marL="342900" indent="-342900">
              <a:buFont typeface="Wingdings" panose="05000000000000000000" pitchFamily="2" charset="2"/>
              <a:buChar char="ü"/>
            </a:pPr>
            <a:r>
              <a:rPr lang="en-US" sz="1200" dirty="0"/>
              <a:t>Individuals who successfully complete the course within 30 days</a:t>
            </a:r>
            <a:r>
              <a:rPr lang="en-US" sz="1200" i="1" dirty="0"/>
              <a:t> </a:t>
            </a:r>
            <a:r>
              <a:rPr lang="en-US" sz="1200" dirty="0"/>
              <a:t>will receive a </a:t>
            </a:r>
            <a:r>
              <a:rPr lang="en-US" sz="1200" b="1" dirty="0"/>
              <a:t>Certificate of Completion</a:t>
            </a:r>
            <a:r>
              <a:rPr lang="en-US" sz="1200" dirty="0"/>
              <a:t> from the Global </a:t>
            </a:r>
            <a:r>
              <a:rPr lang="en-US" sz="1200" dirty="0" err="1"/>
              <a:t>Biorisk</a:t>
            </a:r>
            <a:r>
              <a:rPr lang="en-US" sz="1200" dirty="0"/>
              <a:t> Advisory Council (GBAC), a division of ISSA.</a:t>
            </a:r>
            <a:br>
              <a:rPr lang="en-US" sz="1200" dirty="0"/>
            </a:br>
            <a:endParaRPr lang="en-US" sz="1200" dirty="0"/>
          </a:p>
          <a:p>
            <a:pPr marL="342900" indent="-342900">
              <a:buFont typeface="Wingdings" panose="05000000000000000000" pitchFamily="2" charset="2"/>
              <a:buChar char="ü"/>
            </a:pPr>
            <a:r>
              <a:rPr lang="en-US" sz="1200" dirty="0"/>
              <a:t>GBAC trains workers to be Microbial Warriors™,  arming cleaning professionals with the planning, knowledge and processes needed to respond to a biohazard crisis in the workplace. </a:t>
            </a:r>
            <a:endParaRPr lang="en-US" sz="1600" dirty="0"/>
          </a:p>
        </p:txBody>
      </p:sp>
      <p:pic>
        <p:nvPicPr>
          <p:cNvPr id="6" name="Picture 4" descr="Global Biorisk Advisory Council">
            <a:extLst>
              <a:ext uri="{FF2B5EF4-FFF2-40B4-BE49-F238E27FC236}">
                <a16:creationId xmlns:a16="http://schemas.microsoft.com/office/drawing/2014/main" id="{955544B7-3FD0-4B25-BEF0-A7A34D2DD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FA243E21-B40B-4DC9-9AC4-E3DC468B1DEA}"/>
              </a:ext>
            </a:extLst>
          </p:cNvPr>
          <p:cNvGraphicFramePr/>
          <p:nvPr>
            <p:extLst>
              <p:ext uri="{D42A27DB-BD31-4B8C-83A1-F6EECF244321}">
                <p14:modId xmlns:p14="http://schemas.microsoft.com/office/powerpoint/2010/main" val="4262799770"/>
              </p:ext>
            </p:extLst>
          </p:nvPr>
        </p:nvGraphicFramePr>
        <p:xfrm>
          <a:off x="96668" y="115720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7396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18A6BA-DA79-428C-888E-FF0655E4D8E4}"/>
              </a:ext>
            </a:extLst>
          </p:cNvPr>
          <p:cNvSpPr/>
          <p:nvPr/>
        </p:nvSpPr>
        <p:spPr>
          <a:xfrm>
            <a:off x="307818" y="402853"/>
            <a:ext cx="8517205" cy="584775"/>
          </a:xfrm>
          <a:prstGeom prst="rect">
            <a:avLst/>
          </a:prstGeom>
        </p:spPr>
        <p:txBody>
          <a:bodyPr wrap="square">
            <a:spAutoFit/>
          </a:bodyPr>
          <a:lstStyle/>
          <a:p>
            <a:r>
              <a:rPr lang="en-US" sz="3200" b="1" dirty="0">
                <a:solidFill>
                  <a:srgbClr val="0070C0"/>
                </a:solidFill>
                <a:latin typeface="+mj-lt"/>
              </a:rPr>
              <a:t>GBAC STAR Accreditation Kit: </a:t>
            </a:r>
          </a:p>
        </p:txBody>
      </p:sp>
      <p:pic>
        <p:nvPicPr>
          <p:cNvPr id="6" name="Picture 4" descr="Global Biorisk Advisory Council">
            <a:extLst>
              <a:ext uri="{FF2B5EF4-FFF2-40B4-BE49-F238E27FC236}">
                <a16:creationId xmlns:a16="http://schemas.microsoft.com/office/drawing/2014/main" id="{955544B7-3FD0-4B25-BEF0-A7A34D2DD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FA243E21-B40B-4DC9-9AC4-E3DC468B1DEA}"/>
              </a:ext>
            </a:extLst>
          </p:cNvPr>
          <p:cNvGraphicFramePr/>
          <p:nvPr>
            <p:extLst>
              <p:ext uri="{D42A27DB-BD31-4B8C-83A1-F6EECF244321}">
                <p14:modId xmlns:p14="http://schemas.microsoft.com/office/powerpoint/2010/main" val="1366144194"/>
              </p:ext>
            </p:extLst>
          </p:nvPr>
        </p:nvGraphicFramePr>
        <p:xfrm>
          <a:off x="96668" y="1157204"/>
          <a:ext cx="11787514" cy="55809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ED1B66B3-7473-403B-BD3C-30CACD5ADF16}"/>
              </a:ext>
            </a:extLst>
          </p:cNvPr>
          <p:cNvPicPr>
            <a:picLocks noChangeAspect="1"/>
          </p:cNvPicPr>
          <p:nvPr/>
        </p:nvPicPr>
        <p:blipFill rotWithShape="1">
          <a:blip r:embed="rId9"/>
          <a:srcRect l="28107" t="22136" r="26675" b="5874"/>
          <a:stretch/>
        </p:blipFill>
        <p:spPr>
          <a:xfrm>
            <a:off x="307818" y="3012226"/>
            <a:ext cx="2098621" cy="187937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1957C42-BD71-417A-93D0-68CC8B5D933F}"/>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a:ext>
            </a:extLst>
          </a:blip>
          <a:srcRect/>
          <a:stretch/>
        </p:blipFill>
        <p:spPr>
          <a:xfrm>
            <a:off x="3315466" y="3012226"/>
            <a:ext cx="2423998" cy="1879370"/>
          </a:xfrm>
          <a:prstGeom prst="rect">
            <a:avLst/>
          </a:prstGeom>
          <a:ln>
            <a:solidFill>
              <a:srgbClr val="F8F8F9"/>
            </a:solidFill>
          </a:ln>
        </p:spPr>
      </p:pic>
      <p:pic>
        <p:nvPicPr>
          <p:cNvPr id="11" name="Picture 2" descr="GBAC Star Facility Accreditation">
            <a:extLst>
              <a:ext uri="{FF2B5EF4-FFF2-40B4-BE49-F238E27FC236}">
                <a16:creationId xmlns:a16="http://schemas.microsoft.com/office/drawing/2014/main" id="{D39A7102-4900-4DC8-84B3-E7A37B98CE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48491" y="3012226"/>
            <a:ext cx="1879370" cy="1879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6399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6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1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clipart&#10;&#10;Description automatically generated">
            <a:extLst>
              <a:ext uri="{FF2B5EF4-FFF2-40B4-BE49-F238E27FC236}">
                <a16:creationId xmlns:a16="http://schemas.microsoft.com/office/drawing/2014/main" id="{91CD1170-CF52-C442-90AB-331F5177960F}"/>
              </a:ext>
            </a:extLst>
          </p:cNvPr>
          <p:cNvPicPr>
            <a:picLocks noChangeAspect="1"/>
          </p:cNvPicPr>
          <p:nvPr/>
        </p:nvPicPr>
        <p:blipFill>
          <a:blip r:embed="rId2"/>
          <a:stretch>
            <a:fillRect/>
          </a:stretch>
        </p:blipFill>
        <p:spPr>
          <a:xfrm>
            <a:off x="641180" y="852719"/>
            <a:ext cx="5129784" cy="2090386"/>
          </a:xfrm>
          <a:prstGeom prst="rect">
            <a:avLst/>
          </a:prstGeom>
        </p:spPr>
      </p:pic>
      <p:sp>
        <p:nvSpPr>
          <p:cNvPr id="8" name="TextBox 7">
            <a:extLst>
              <a:ext uri="{FF2B5EF4-FFF2-40B4-BE49-F238E27FC236}">
                <a16:creationId xmlns:a16="http://schemas.microsoft.com/office/drawing/2014/main" id="{8C4C123F-2A2F-469E-AFBE-93AADF526FCF}"/>
              </a:ext>
            </a:extLst>
          </p:cNvPr>
          <p:cNvSpPr txBox="1"/>
          <p:nvPr/>
        </p:nvSpPr>
        <p:spPr>
          <a:xfrm>
            <a:off x="818707" y="3721395"/>
            <a:ext cx="479528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3300 Dundee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Northbrook, IL 60062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Phone: 847-982-0800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Website: www.gbac.org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Email: gbac@issa.com</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13" name="Picture 2" descr="GBAC Star Facility Accreditation">
            <a:extLst>
              <a:ext uri="{FF2B5EF4-FFF2-40B4-BE49-F238E27FC236}">
                <a16:creationId xmlns:a16="http://schemas.microsoft.com/office/drawing/2014/main" id="{98210CBF-73CA-40A7-9F2A-8DEAC492D0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927" y="1621485"/>
            <a:ext cx="3048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40983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065EE9-F2CA-4115-B813-D08CC611E5FD}"/>
              </a:ext>
            </a:extLst>
          </p:cNvPr>
          <p:cNvSpPr>
            <a:spLocks noGrp="1"/>
          </p:cNvSpPr>
          <p:nvPr>
            <p:ph idx="1"/>
          </p:nvPr>
        </p:nvSpPr>
        <p:spPr>
          <a:xfrm>
            <a:off x="7759084" y="1763803"/>
            <a:ext cx="4351211" cy="2694348"/>
          </a:xfrm>
        </p:spPr>
        <p:txBody>
          <a:bodyPr>
            <a:normAutofit fontScale="92500" lnSpcReduction="10000"/>
          </a:bodyPr>
          <a:lstStyle/>
          <a:p>
            <a:pPr marL="457200" lvl="1" indent="0">
              <a:buNone/>
            </a:pPr>
            <a:endParaRPr lang="en-US" sz="1800" dirty="0"/>
          </a:p>
          <a:p>
            <a:pPr lvl="1"/>
            <a:r>
              <a:rPr lang="en-US" sz="1800" dirty="0"/>
              <a:t>GBAC, a division of ISSA </a:t>
            </a:r>
            <a:r>
              <a:rPr lang="en-US" sz="1600" i="1" dirty="0"/>
              <a:t>(GLOBAL BIORISK ADVISORY COUNCIL) </a:t>
            </a:r>
            <a:r>
              <a:rPr lang="en-US" sz="1800" dirty="0"/>
              <a:t>is staffed with experience in academia such as  </a:t>
            </a:r>
            <a:r>
              <a:rPr lang="en-US" sz="1800" b="1" dirty="0"/>
              <a:t>Harvard, Penn State, Emory University, and USA Governmental Agencies</a:t>
            </a:r>
            <a:r>
              <a:rPr lang="en-US" sz="1800" dirty="0"/>
              <a:t>. </a:t>
            </a:r>
          </a:p>
          <a:p>
            <a:pPr marL="457200" lvl="1" indent="0">
              <a:buNone/>
            </a:pPr>
            <a:endParaRPr lang="en-US" sz="1800" dirty="0"/>
          </a:p>
          <a:p>
            <a:pPr lvl="1"/>
            <a:r>
              <a:rPr lang="en-US" sz="1800" dirty="0"/>
              <a:t>GBAC was created specifically to deal with pandemics such as we are experiencing today with absolute effectiveness and absolute integrity.</a:t>
            </a:r>
          </a:p>
        </p:txBody>
      </p:sp>
      <p:sp>
        <p:nvSpPr>
          <p:cNvPr id="7" name="Rectangle 6">
            <a:extLst>
              <a:ext uri="{FF2B5EF4-FFF2-40B4-BE49-F238E27FC236}">
                <a16:creationId xmlns:a16="http://schemas.microsoft.com/office/drawing/2014/main" id="{9B47227A-7FE9-45D8-92E0-C38CC1A8F8AB}"/>
              </a:ext>
            </a:extLst>
          </p:cNvPr>
          <p:cNvSpPr/>
          <p:nvPr/>
        </p:nvSpPr>
        <p:spPr>
          <a:xfrm>
            <a:off x="307818" y="335658"/>
            <a:ext cx="8517205" cy="523220"/>
          </a:xfrm>
          <a:prstGeom prst="rect">
            <a:avLst/>
          </a:prstGeom>
        </p:spPr>
        <p:txBody>
          <a:bodyPr wrap="square">
            <a:spAutoFit/>
          </a:bodyPr>
          <a:lstStyle/>
          <a:p>
            <a:r>
              <a:rPr lang="en-US" sz="2800" b="1">
                <a:solidFill>
                  <a:srgbClr val="0070C0"/>
                </a:solidFill>
                <a:latin typeface="+mj-lt"/>
              </a:rPr>
              <a:t>Who are we?</a:t>
            </a:r>
            <a:endParaRPr lang="en-US" sz="3200" b="1">
              <a:solidFill>
                <a:srgbClr val="0070C0"/>
              </a:solidFill>
              <a:latin typeface="+mj-lt"/>
            </a:endParaRPr>
          </a:p>
        </p:txBody>
      </p:sp>
      <p:graphicFrame>
        <p:nvGraphicFramePr>
          <p:cNvPr id="10" name="Diagram 9">
            <a:extLst>
              <a:ext uri="{FF2B5EF4-FFF2-40B4-BE49-F238E27FC236}">
                <a16:creationId xmlns:a16="http://schemas.microsoft.com/office/drawing/2014/main" id="{3E3C9A85-BF98-4B9E-90DA-31DDA20C2EF1}"/>
              </a:ext>
            </a:extLst>
          </p:cNvPr>
          <p:cNvGraphicFramePr/>
          <p:nvPr>
            <p:extLst>
              <p:ext uri="{D42A27DB-BD31-4B8C-83A1-F6EECF244321}">
                <p14:modId xmlns:p14="http://schemas.microsoft.com/office/powerpoint/2010/main" val="1240834432"/>
              </p:ext>
            </p:extLst>
          </p:nvPr>
        </p:nvGraphicFramePr>
        <p:xfrm>
          <a:off x="984074" y="5704189"/>
          <a:ext cx="10627919" cy="920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picture containing text, map&#10;&#10;Description automatically generated">
            <a:extLst>
              <a:ext uri="{FF2B5EF4-FFF2-40B4-BE49-F238E27FC236}">
                <a16:creationId xmlns:a16="http://schemas.microsoft.com/office/drawing/2014/main" id="{ABE616B3-628C-481C-9F46-08EF6464F32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7644" y="1095859"/>
            <a:ext cx="7671440" cy="4449254"/>
          </a:xfrm>
          <a:prstGeom prst="rect">
            <a:avLst/>
          </a:prstGeom>
        </p:spPr>
      </p:pic>
      <p:sp>
        <p:nvSpPr>
          <p:cNvPr id="12" name="Rectangle 11">
            <a:extLst>
              <a:ext uri="{FF2B5EF4-FFF2-40B4-BE49-F238E27FC236}">
                <a16:creationId xmlns:a16="http://schemas.microsoft.com/office/drawing/2014/main" id="{3363B490-9516-4131-B6D1-F9A46068E39A}"/>
              </a:ext>
            </a:extLst>
          </p:cNvPr>
          <p:cNvSpPr/>
          <p:nvPr/>
        </p:nvSpPr>
        <p:spPr>
          <a:xfrm>
            <a:off x="1935332" y="367407"/>
            <a:ext cx="6525088" cy="523220"/>
          </a:xfrm>
          <a:prstGeom prst="rect">
            <a:avLst/>
          </a:prstGeom>
        </p:spPr>
        <p:txBody>
          <a:bodyPr wrap="square">
            <a:spAutoFit/>
          </a:bodyPr>
          <a:lstStyle/>
          <a:p>
            <a:pPr lvl="1"/>
            <a:r>
              <a:rPr lang="en-US" sz="1400" dirty="0"/>
              <a:t>ISSA is the worldwide cleaning industry trade association.  As a global nonprofit, we have 9,300 member companies spread across 105 countries.</a:t>
            </a:r>
          </a:p>
        </p:txBody>
      </p:sp>
      <p:sp>
        <p:nvSpPr>
          <p:cNvPr id="17" name="TextBox 16">
            <a:extLst>
              <a:ext uri="{FF2B5EF4-FFF2-40B4-BE49-F238E27FC236}">
                <a16:creationId xmlns:a16="http://schemas.microsoft.com/office/drawing/2014/main" id="{337025C3-1BD1-45C1-AFBA-83D3586461A5}"/>
              </a:ext>
            </a:extLst>
          </p:cNvPr>
          <p:cNvSpPr txBox="1"/>
          <p:nvPr/>
        </p:nvSpPr>
        <p:spPr>
          <a:xfrm>
            <a:off x="896645" y="2233690"/>
            <a:ext cx="905522" cy="369332"/>
          </a:xfrm>
          <a:prstGeom prst="rect">
            <a:avLst/>
          </a:prstGeom>
          <a:noFill/>
        </p:spPr>
        <p:txBody>
          <a:bodyPr wrap="square" rtlCol="0">
            <a:spAutoFit/>
          </a:bodyPr>
          <a:lstStyle/>
          <a:p>
            <a:r>
              <a:rPr lang="en-US" dirty="0">
                <a:solidFill>
                  <a:srgbClr val="C00000"/>
                </a:solidFill>
                <a:effectLst>
                  <a:outerShdw blurRad="38100" dist="38100" dir="2700000" algn="tl">
                    <a:srgbClr val="000000">
                      <a:alpha val="43137"/>
                    </a:srgbClr>
                  </a:outerShdw>
                </a:effectLst>
              </a:rPr>
              <a:t>7,125</a:t>
            </a:r>
          </a:p>
        </p:txBody>
      </p:sp>
      <p:sp>
        <p:nvSpPr>
          <p:cNvPr id="18" name="TextBox 17">
            <a:extLst>
              <a:ext uri="{FF2B5EF4-FFF2-40B4-BE49-F238E27FC236}">
                <a16:creationId xmlns:a16="http://schemas.microsoft.com/office/drawing/2014/main" id="{8D27D91C-1E36-4EC0-AE76-A89D0AE61DF5}"/>
              </a:ext>
            </a:extLst>
          </p:cNvPr>
          <p:cNvSpPr txBox="1"/>
          <p:nvPr/>
        </p:nvSpPr>
        <p:spPr>
          <a:xfrm>
            <a:off x="1172136" y="3652073"/>
            <a:ext cx="630031" cy="369332"/>
          </a:xfrm>
          <a:prstGeom prst="rect">
            <a:avLst/>
          </a:prstGeom>
          <a:noFill/>
        </p:spPr>
        <p:txBody>
          <a:bodyPr wrap="square" rtlCol="0">
            <a:spAutoFit/>
          </a:bodyPr>
          <a:lstStyle/>
          <a:p>
            <a:r>
              <a:rPr lang="en-US" dirty="0">
                <a:solidFill>
                  <a:srgbClr val="C00000"/>
                </a:solidFill>
                <a:effectLst>
                  <a:outerShdw blurRad="38100" dist="38100" dir="2700000" algn="tl">
                    <a:srgbClr val="000000">
                      <a:alpha val="43137"/>
                    </a:srgbClr>
                  </a:outerShdw>
                </a:effectLst>
              </a:rPr>
              <a:t>164</a:t>
            </a:r>
          </a:p>
        </p:txBody>
      </p:sp>
      <p:sp>
        <p:nvSpPr>
          <p:cNvPr id="19" name="TextBox 18">
            <a:extLst>
              <a:ext uri="{FF2B5EF4-FFF2-40B4-BE49-F238E27FC236}">
                <a16:creationId xmlns:a16="http://schemas.microsoft.com/office/drawing/2014/main" id="{765AAA6E-54A8-424D-8AD6-4D4B70E09930}"/>
              </a:ext>
            </a:extLst>
          </p:cNvPr>
          <p:cNvSpPr txBox="1"/>
          <p:nvPr/>
        </p:nvSpPr>
        <p:spPr>
          <a:xfrm>
            <a:off x="2272506" y="4088819"/>
            <a:ext cx="630031" cy="369332"/>
          </a:xfrm>
          <a:prstGeom prst="rect">
            <a:avLst/>
          </a:prstGeom>
          <a:noFill/>
        </p:spPr>
        <p:txBody>
          <a:bodyPr wrap="square" rtlCol="0">
            <a:spAutoFit/>
          </a:bodyPr>
          <a:lstStyle/>
          <a:p>
            <a:r>
              <a:rPr lang="en-US" dirty="0">
                <a:solidFill>
                  <a:srgbClr val="C00000"/>
                </a:solidFill>
                <a:effectLst>
                  <a:outerShdw blurRad="38100" dist="38100" dir="2700000" algn="tl">
                    <a:srgbClr val="000000">
                      <a:alpha val="43137"/>
                    </a:srgbClr>
                  </a:outerShdw>
                </a:effectLst>
              </a:rPr>
              <a:t>317</a:t>
            </a:r>
          </a:p>
        </p:txBody>
      </p:sp>
      <p:sp>
        <p:nvSpPr>
          <p:cNvPr id="20" name="TextBox 19">
            <a:extLst>
              <a:ext uri="{FF2B5EF4-FFF2-40B4-BE49-F238E27FC236}">
                <a16:creationId xmlns:a16="http://schemas.microsoft.com/office/drawing/2014/main" id="{29B4BC67-4A88-4E2C-832E-61BCF791AC7E}"/>
              </a:ext>
            </a:extLst>
          </p:cNvPr>
          <p:cNvSpPr txBox="1"/>
          <p:nvPr/>
        </p:nvSpPr>
        <p:spPr>
          <a:xfrm>
            <a:off x="4313612" y="2168744"/>
            <a:ext cx="879854" cy="369332"/>
          </a:xfrm>
          <a:prstGeom prst="rect">
            <a:avLst/>
          </a:prstGeom>
          <a:noFill/>
        </p:spPr>
        <p:txBody>
          <a:bodyPr wrap="square" rtlCol="0">
            <a:spAutoFit/>
          </a:bodyPr>
          <a:lstStyle/>
          <a:p>
            <a:r>
              <a:rPr lang="en-US" dirty="0">
                <a:solidFill>
                  <a:srgbClr val="C00000"/>
                </a:solidFill>
                <a:effectLst>
                  <a:outerShdw blurRad="38100" dist="38100" dir="2700000" algn="tl">
                    <a:srgbClr val="000000">
                      <a:alpha val="43137"/>
                    </a:srgbClr>
                  </a:outerShdw>
                </a:effectLst>
              </a:rPr>
              <a:t>605</a:t>
            </a:r>
          </a:p>
        </p:txBody>
      </p:sp>
      <p:sp>
        <p:nvSpPr>
          <p:cNvPr id="21" name="TextBox 20">
            <a:extLst>
              <a:ext uri="{FF2B5EF4-FFF2-40B4-BE49-F238E27FC236}">
                <a16:creationId xmlns:a16="http://schemas.microsoft.com/office/drawing/2014/main" id="{2898B4B5-DD33-4270-9D4E-35E4B9F99353}"/>
              </a:ext>
            </a:extLst>
          </p:cNvPr>
          <p:cNvSpPr txBox="1"/>
          <p:nvPr/>
        </p:nvSpPr>
        <p:spPr>
          <a:xfrm>
            <a:off x="3871196" y="3467407"/>
            <a:ext cx="630031"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648</a:t>
            </a:r>
          </a:p>
        </p:txBody>
      </p:sp>
      <p:sp>
        <p:nvSpPr>
          <p:cNvPr id="22" name="TextBox 21">
            <a:extLst>
              <a:ext uri="{FF2B5EF4-FFF2-40B4-BE49-F238E27FC236}">
                <a16:creationId xmlns:a16="http://schemas.microsoft.com/office/drawing/2014/main" id="{16074809-A4D2-4287-83D3-5D40AB81D719}"/>
              </a:ext>
            </a:extLst>
          </p:cNvPr>
          <p:cNvSpPr txBox="1"/>
          <p:nvPr/>
        </p:nvSpPr>
        <p:spPr>
          <a:xfrm>
            <a:off x="6682667" y="4374409"/>
            <a:ext cx="630031"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125</a:t>
            </a:r>
          </a:p>
        </p:txBody>
      </p:sp>
      <p:sp>
        <p:nvSpPr>
          <p:cNvPr id="23" name="TextBox 22">
            <a:extLst>
              <a:ext uri="{FF2B5EF4-FFF2-40B4-BE49-F238E27FC236}">
                <a16:creationId xmlns:a16="http://schemas.microsoft.com/office/drawing/2014/main" id="{A6259983-CBD8-423A-AB13-8803A00F9E88}"/>
              </a:ext>
            </a:extLst>
          </p:cNvPr>
          <p:cNvSpPr txBox="1"/>
          <p:nvPr/>
        </p:nvSpPr>
        <p:spPr>
          <a:xfrm>
            <a:off x="6117388" y="3566724"/>
            <a:ext cx="630031" cy="369332"/>
          </a:xfrm>
          <a:prstGeom prst="rect">
            <a:avLst/>
          </a:prstGeom>
          <a:noFill/>
        </p:spPr>
        <p:txBody>
          <a:bodyPr wrap="square" rtlCol="0">
            <a:spAutoFit/>
          </a:bodyPr>
          <a:lstStyle/>
          <a:p>
            <a:r>
              <a:rPr lang="en-US" dirty="0">
                <a:solidFill>
                  <a:srgbClr val="C00000"/>
                </a:solidFill>
                <a:effectLst>
                  <a:outerShdw blurRad="38100" dist="38100" dir="2700000" algn="tl">
                    <a:srgbClr val="000000">
                      <a:alpha val="43137"/>
                    </a:srgbClr>
                  </a:outerShdw>
                </a:effectLst>
              </a:rPr>
              <a:t>370</a:t>
            </a:r>
          </a:p>
        </p:txBody>
      </p:sp>
      <p:pic>
        <p:nvPicPr>
          <p:cNvPr id="16" name="Picture 4" descr="Global Biorisk Advisory Council">
            <a:extLst>
              <a:ext uri="{FF2B5EF4-FFF2-40B4-BE49-F238E27FC236}">
                <a16:creationId xmlns:a16="http://schemas.microsoft.com/office/drawing/2014/main" id="{5866F61C-1AE3-4A60-B08F-151C9246C6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713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47227A-7FE9-45D8-92E0-C38CC1A8F8AB}"/>
              </a:ext>
            </a:extLst>
          </p:cNvPr>
          <p:cNvSpPr/>
          <p:nvPr/>
        </p:nvSpPr>
        <p:spPr>
          <a:xfrm>
            <a:off x="307818" y="335658"/>
            <a:ext cx="8517205" cy="584775"/>
          </a:xfrm>
          <a:prstGeom prst="rect">
            <a:avLst/>
          </a:prstGeom>
        </p:spPr>
        <p:txBody>
          <a:bodyPr wrap="square">
            <a:spAutoFit/>
          </a:bodyPr>
          <a:lstStyle/>
          <a:p>
            <a:r>
              <a:rPr lang="en-US" sz="3200" b="1">
                <a:solidFill>
                  <a:srgbClr val="0070C0"/>
                </a:solidFill>
                <a:latin typeface="+mj-lt"/>
              </a:rPr>
              <a:t>Scientific Advisory Board &amp; Affiliations</a:t>
            </a:r>
          </a:p>
        </p:txBody>
      </p:sp>
      <p:sp>
        <p:nvSpPr>
          <p:cNvPr id="6" name="Rectangle 5">
            <a:extLst>
              <a:ext uri="{FF2B5EF4-FFF2-40B4-BE49-F238E27FC236}">
                <a16:creationId xmlns:a16="http://schemas.microsoft.com/office/drawing/2014/main" id="{0B8516F2-8ECB-4F60-8317-C4D67CF1CA7E}"/>
              </a:ext>
            </a:extLst>
          </p:cNvPr>
          <p:cNvSpPr/>
          <p:nvPr/>
        </p:nvSpPr>
        <p:spPr>
          <a:xfrm>
            <a:off x="307818" y="874897"/>
            <a:ext cx="9314786" cy="923330"/>
          </a:xfrm>
          <a:prstGeom prst="rect">
            <a:avLst/>
          </a:prstGeom>
        </p:spPr>
        <p:txBody>
          <a:bodyPr wrap="square">
            <a:spAutoFit/>
          </a:bodyPr>
          <a:lstStyle/>
          <a:p>
            <a:r>
              <a:rPr lang="en-US" dirty="0"/>
              <a:t>The Global </a:t>
            </a:r>
            <a:r>
              <a:rPr lang="en-US" dirty="0" err="1"/>
              <a:t>Biorisk</a:t>
            </a:r>
            <a:r>
              <a:rPr lang="en-US" dirty="0"/>
              <a:t> Advisory Council is comprised of global leaders in the area of microbial -pathogenic threat analysis and mitigation. With hundreds of years in collective experience. </a:t>
            </a:r>
          </a:p>
          <a:p>
            <a:r>
              <a:rPr lang="en-US" dirty="0">
                <a:hlinkClick r:id="rId2"/>
              </a:rPr>
              <a:t>[View complete Advisory Board]</a:t>
            </a:r>
            <a:endParaRPr lang="en-US" dirty="0"/>
          </a:p>
        </p:txBody>
      </p:sp>
      <p:pic>
        <p:nvPicPr>
          <p:cNvPr id="1026" name="Picture 2">
            <a:extLst>
              <a:ext uri="{FF2B5EF4-FFF2-40B4-BE49-F238E27FC236}">
                <a16:creationId xmlns:a16="http://schemas.microsoft.com/office/drawing/2014/main" id="{B05BEF4B-3422-4275-9F9F-C3797E7E13B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0188" y="1835717"/>
            <a:ext cx="955602" cy="1236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E7EFFB-2BB0-4AEF-B8C3-3AC54A890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186" y="3125379"/>
            <a:ext cx="983551" cy="12365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E39A46D-9084-47B1-A769-3F4B143CDDEF}"/>
              </a:ext>
            </a:extLst>
          </p:cNvPr>
          <p:cNvSpPr/>
          <p:nvPr/>
        </p:nvSpPr>
        <p:spPr>
          <a:xfrm>
            <a:off x="1345790" y="1906436"/>
            <a:ext cx="2498756" cy="523220"/>
          </a:xfrm>
          <a:prstGeom prst="rect">
            <a:avLst/>
          </a:prstGeom>
        </p:spPr>
        <p:txBody>
          <a:bodyPr wrap="square">
            <a:spAutoFit/>
          </a:bodyPr>
          <a:lstStyle/>
          <a:p>
            <a:r>
              <a:rPr lang="en-US" sz="1400"/>
              <a:t>Patricia Olinger, JM, RBP</a:t>
            </a:r>
          </a:p>
          <a:p>
            <a:r>
              <a:rPr lang="en-US" sz="1400"/>
              <a:t>GBAC Executive Director</a:t>
            </a:r>
          </a:p>
        </p:txBody>
      </p:sp>
      <p:sp>
        <p:nvSpPr>
          <p:cNvPr id="10" name="Rectangle 9">
            <a:extLst>
              <a:ext uri="{FF2B5EF4-FFF2-40B4-BE49-F238E27FC236}">
                <a16:creationId xmlns:a16="http://schemas.microsoft.com/office/drawing/2014/main" id="{BF875D31-F56B-4A1D-BF94-71947FD2BBE3}"/>
              </a:ext>
            </a:extLst>
          </p:cNvPr>
          <p:cNvSpPr/>
          <p:nvPr/>
        </p:nvSpPr>
        <p:spPr>
          <a:xfrm>
            <a:off x="1346460" y="3267547"/>
            <a:ext cx="3420243" cy="553998"/>
          </a:xfrm>
          <a:prstGeom prst="rect">
            <a:avLst/>
          </a:prstGeom>
        </p:spPr>
        <p:txBody>
          <a:bodyPr wrap="square">
            <a:spAutoFit/>
          </a:bodyPr>
          <a:lstStyle/>
          <a:p>
            <a:r>
              <a:rPr lang="en-US" sz="1000"/>
              <a:t>Gavin Macgregor-Skinner, BVSc, MSc, MPH, MRCVS</a:t>
            </a:r>
          </a:p>
          <a:p>
            <a:r>
              <a:rPr lang="en-US" sz="1000"/>
              <a:t>Certified Forensic Operator®, </a:t>
            </a:r>
          </a:p>
          <a:p>
            <a:r>
              <a:rPr lang="en-US" sz="1000"/>
              <a:t>Certified Bio-Forensic Restoration Specialist®</a:t>
            </a:r>
          </a:p>
        </p:txBody>
      </p:sp>
      <p:pic>
        <p:nvPicPr>
          <p:cNvPr id="12" name="Picture 2" descr="Untitled">
            <a:extLst>
              <a:ext uri="{FF2B5EF4-FFF2-40B4-BE49-F238E27FC236}">
                <a16:creationId xmlns:a16="http://schemas.microsoft.com/office/drawing/2014/main" id="{8DB2AEA3-24F1-4860-B3EF-287D686C79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27" t="33079" r="30837" b="31943"/>
          <a:stretch/>
        </p:blipFill>
        <p:spPr bwMode="auto">
          <a:xfrm>
            <a:off x="2310516" y="2442192"/>
            <a:ext cx="861422" cy="5826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BSA Annual Biosafety and Biosecurity Conference">
            <a:extLst>
              <a:ext uri="{FF2B5EF4-FFF2-40B4-BE49-F238E27FC236}">
                <a16:creationId xmlns:a16="http://schemas.microsoft.com/office/drawing/2014/main" id="{76DCE193-707F-4C4F-A9B9-B83DEB8EE5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7583" y="2551193"/>
            <a:ext cx="2254237" cy="5324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tional Biosafety &amp; Biocontainment Training Program - Education ...">
            <a:extLst>
              <a:ext uri="{FF2B5EF4-FFF2-40B4-BE49-F238E27FC236}">
                <a16:creationId xmlns:a16="http://schemas.microsoft.com/office/drawing/2014/main" id="{1951FB14-EA17-40E9-B874-3B3F2F8EFC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3494" y="2001961"/>
            <a:ext cx="744262" cy="9758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lu Olubunmi">
            <a:extLst>
              <a:ext uri="{FF2B5EF4-FFF2-40B4-BE49-F238E27FC236}">
                <a16:creationId xmlns:a16="http://schemas.microsoft.com/office/drawing/2014/main" id="{CA8A2066-7362-4C38-81BE-E4CA3815A4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9681" y="3495977"/>
            <a:ext cx="1091650" cy="8176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ublic Health MPH - Penn State College of Medicine">
            <a:extLst>
              <a:ext uri="{FF2B5EF4-FFF2-40B4-BE49-F238E27FC236}">
                <a16:creationId xmlns:a16="http://schemas.microsoft.com/office/drawing/2014/main" id="{155ED4FB-F7E1-4447-A833-43A047FBB4F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975" t="25994" r="19282" b="24488"/>
          <a:stretch/>
        </p:blipFill>
        <p:spPr bwMode="auto">
          <a:xfrm>
            <a:off x="4723973" y="3497725"/>
            <a:ext cx="1783180" cy="8176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dical Education | BIDMC of Boston">
            <a:extLst>
              <a:ext uri="{FF2B5EF4-FFF2-40B4-BE49-F238E27FC236}">
                <a16:creationId xmlns:a16="http://schemas.microsoft.com/office/drawing/2014/main" id="{45EBB19C-E48C-487D-96EF-B6524DB2B3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6348" y="3508748"/>
            <a:ext cx="1584582" cy="8176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epartment for International Development - Wikipedia">
            <a:extLst>
              <a:ext uri="{FF2B5EF4-FFF2-40B4-BE49-F238E27FC236}">
                <a16:creationId xmlns:a16="http://schemas.microsoft.com/office/drawing/2014/main" id="{8360E88E-DC83-42E6-838F-1559CF7DFE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594" y="3544320"/>
            <a:ext cx="1159913" cy="7990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icture containing drawing&#10;&#10;Description automatically generated">
            <a:extLst>
              <a:ext uri="{FF2B5EF4-FFF2-40B4-BE49-F238E27FC236}">
                <a16:creationId xmlns:a16="http://schemas.microsoft.com/office/drawing/2014/main" id="{4C89EE47-F81C-4A3F-B099-75074F6BDA5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8396766" y="2453700"/>
            <a:ext cx="748754" cy="452026"/>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7D16FCE0-49C9-4462-A093-58485CD45AFC}"/>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8660190" y="3820054"/>
            <a:ext cx="777520" cy="469392"/>
          </a:xfrm>
          <a:prstGeom prst="rect">
            <a:avLst/>
          </a:prstGeom>
        </p:spPr>
      </p:pic>
      <p:pic>
        <p:nvPicPr>
          <p:cNvPr id="23" name="Picture 22" descr="A close up of a logo&#10;&#10;Description automatically generated">
            <a:extLst>
              <a:ext uri="{FF2B5EF4-FFF2-40B4-BE49-F238E27FC236}">
                <a16:creationId xmlns:a16="http://schemas.microsoft.com/office/drawing/2014/main" id="{7BC4B627-4674-44CD-92FD-47CCFDC7514C}"/>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1911470" y="3779152"/>
            <a:ext cx="1573110" cy="629244"/>
          </a:xfrm>
          <a:prstGeom prst="rect">
            <a:avLst/>
          </a:prstGeom>
        </p:spPr>
      </p:pic>
      <p:pic>
        <p:nvPicPr>
          <p:cNvPr id="24" name="Picture 23" descr="A close up of a logo&#10;&#10;Description automatically generated">
            <a:extLst>
              <a:ext uri="{FF2B5EF4-FFF2-40B4-BE49-F238E27FC236}">
                <a16:creationId xmlns:a16="http://schemas.microsoft.com/office/drawing/2014/main" id="{71F87484-5833-44B7-8E6A-CBA3AE87E526}"/>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6756745" y="2508040"/>
            <a:ext cx="1395127" cy="558051"/>
          </a:xfrm>
          <a:prstGeom prst="rect">
            <a:avLst/>
          </a:prstGeom>
        </p:spPr>
      </p:pic>
      <p:sp>
        <p:nvSpPr>
          <p:cNvPr id="26" name="Rectangle 25">
            <a:extLst>
              <a:ext uri="{FF2B5EF4-FFF2-40B4-BE49-F238E27FC236}">
                <a16:creationId xmlns:a16="http://schemas.microsoft.com/office/drawing/2014/main" id="{816BBDD9-0B08-4C80-99AD-4945BE691AE2}"/>
              </a:ext>
            </a:extLst>
          </p:cNvPr>
          <p:cNvSpPr/>
          <p:nvPr/>
        </p:nvSpPr>
        <p:spPr>
          <a:xfrm>
            <a:off x="1412589" y="4704457"/>
            <a:ext cx="3732640" cy="553998"/>
          </a:xfrm>
          <a:prstGeom prst="rect">
            <a:avLst/>
          </a:prstGeom>
        </p:spPr>
        <p:txBody>
          <a:bodyPr wrap="square">
            <a:spAutoFit/>
          </a:bodyPr>
          <a:lstStyle/>
          <a:p>
            <a:r>
              <a:rPr lang="en-US" sz="1000"/>
              <a:t>Paul J. Meechan, </a:t>
            </a:r>
            <a:r>
              <a:rPr lang="en-US" sz="1000" err="1"/>
              <a:t>Ph.D</a:t>
            </a:r>
            <a:r>
              <a:rPr lang="en-US" sz="1000"/>
              <a:t>, MPH, RBP, CBSP, SM(NRCM)</a:t>
            </a:r>
          </a:p>
          <a:p>
            <a:r>
              <a:rPr lang="en-US" sz="1000"/>
              <a:t>Certified Forensic Operator® Certified Bio-Forensic Restoration Specialist®</a:t>
            </a:r>
          </a:p>
        </p:txBody>
      </p:sp>
      <p:pic>
        <p:nvPicPr>
          <p:cNvPr id="27" name="Picture 26" descr="A picture containing drawing&#10;&#10;Description automatically generated">
            <a:extLst>
              <a:ext uri="{FF2B5EF4-FFF2-40B4-BE49-F238E27FC236}">
                <a16:creationId xmlns:a16="http://schemas.microsoft.com/office/drawing/2014/main" id="{2B2DCA06-B9FB-4A5E-A8FD-079CAC28B49A}"/>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2146816" y="5198568"/>
            <a:ext cx="820689" cy="495453"/>
          </a:xfrm>
          <a:prstGeom prst="rect">
            <a:avLst/>
          </a:prstGeom>
        </p:spPr>
      </p:pic>
      <p:pic>
        <p:nvPicPr>
          <p:cNvPr id="1042" name="Picture 18" descr="Biosafety, Biosecurity and Dual-Use Research of Concern">
            <a:extLst>
              <a:ext uri="{FF2B5EF4-FFF2-40B4-BE49-F238E27FC236}">
                <a16:creationId xmlns:a16="http://schemas.microsoft.com/office/drawing/2014/main" id="{13D3D126-2F90-4309-A7A2-C916270ED90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91567" y="4704457"/>
            <a:ext cx="735476" cy="105235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erck.com | Homepage">
            <a:extLst>
              <a:ext uri="{FF2B5EF4-FFF2-40B4-BE49-F238E27FC236}">
                <a16:creationId xmlns:a16="http://schemas.microsoft.com/office/drawing/2014/main" id="{8717FF78-7D4A-44CE-9238-1ACE18E3268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54327" y="4576166"/>
            <a:ext cx="935763" cy="93576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usiness in Action • CapSource">
            <a:extLst>
              <a:ext uri="{FF2B5EF4-FFF2-40B4-BE49-F238E27FC236}">
                <a16:creationId xmlns:a16="http://schemas.microsoft.com/office/drawing/2014/main" id="{C951CE28-F827-4638-9697-DE61A954054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37648" y="4907903"/>
            <a:ext cx="1430962" cy="58132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close up of a logo&#10;&#10;Description automatically generated">
            <a:extLst>
              <a:ext uri="{FF2B5EF4-FFF2-40B4-BE49-F238E27FC236}">
                <a16:creationId xmlns:a16="http://schemas.microsoft.com/office/drawing/2014/main" id="{9DF29DF3-B342-4B9D-969C-9D0F125BCC08}"/>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6687849" y="2008255"/>
            <a:ext cx="1194354" cy="500858"/>
          </a:xfrm>
          <a:prstGeom prst="rect">
            <a:avLst/>
          </a:prstGeom>
        </p:spPr>
      </p:pic>
      <p:pic>
        <p:nvPicPr>
          <p:cNvPr id="33" name="Picture 32" descr="A close up of a sign&#10;&#10;Description automatically generated">
            <a:extLst>
              <a:ext uri="{FF2B5EF4-FFF2-40B4-BE49-F238E27FC236}">
                <a16:creationId xmlns:a16="http://schemas.microsoft.com/office/drawing/2014/main" id="{7FE03F2E-D8F5-4422-9713-646D4973E73B}"/>
              </a:ext>
            </a:extLst>
          </p:cNvPr>
          <p:cNvPicPr>
            <a:picLocks noChangeAspect="1"/>
          </p:cNvPicPr>
          <p:nvPr/>
        </p:nvPicPr>
        <p:blipFill>
          <a:blip r:embed="rId21">
            <a:extLst>
              <a:ext uri="{837473B0-CC2E-450A-ABE3-18F120FF3D39}">
                <a1611:picAttrSrcUrl xmlns:a1611="http://schemas.microsoft.com/office/drawing/2016/11/main" r:id="rId22"/>
              </a:ext>
            </a:extLst>
          </a:blip>
          <a:stretch>
            <a:fillRect/>
          </a:stretch>
        </p:blipFill>
        <p:spPr>
          <a:xfrm>
            <a:off x="4822070" y="1883138"/>
            <a:ext cx="707504" cy="706914"/>
          </a:xfrm>
          <a:prstGeom prst="rect">
            <a:avLst/>
          </a:prstGeom>
        </p:spPr>
      </p:pic>
      <p:pic>
        <p:nvPicPr>
          <p:cNvPr id="34" name="Picture 33" descr="A picture containing flower&#10;&#10;Description automatically generated">
            <a:extLst>
              <a:ext uri="{FF2B5EF4-FFF2-40B4-BE49-F238E27FC236}">
                <a16:creationId xmlns:a16="http://schemas.microsoft.com/office/drawing/2014/main" id="{68173A11-0525-4E3F-BA62-16F48A10BDD8}"/>
              </a:ext>
            </a:extLst>
          </p:cNvPr>
          <p:cNvPicPr>
            <a:picLocks noChangeAspect="1"/>
          </p:cNvPicPr>
          <p:nvPr/>
        </p:nvPicPr>
        <p:blipFill>
          <a:blip r:embed="rId23">
            <a:extLst>
              <a:ext uri="{837473B0-CC2E-450A-ABE3-18F120FF3D39}">
                <a1611:picAttrSrcUrl xmlns:a1611="http://schemas.microsoft.com/office/drawing/2016/11/main" r:id="rId24"/>
              </a:ext>
            </a:extLst>
          </a:blip>
          <a:stretch>
            <a:fillRect/>
          </a:stretch>
        </p:blipFill>
        <p:spPr>
          <a:xfrm>
            <a:off x="3334738" y="1863312"/>
            <a:ext cx="1091651" cy="723823"/>
          </a:xfrm>
          <a:prstGeom prst="rect">
            <a:avLst/>
          </a:prstGeom>
        </p:spPr>
      </p:pic>
      <p:pic>
        <p:nvPicPr>
          <p:cNvPr id="35" name="Picture 34" descr="A close up of a logo&#10;&#10;Description automatically generated">
            <a:extLst>
              <a:ext uri="{FF2B5EF4-FFF2-40B4-BE49-F238E27FC236}">
                <a16:creationId xmlns:a16="http://schemas.microsoft.com/office/drawing/2014/main" id="{8CF4A3FE-97BF-4306-A7C2-4DFEBFE8DB3E}"/>
              </a:ext>
            </a:extLst>
          </p:cNvPr>
          <p:cNvPicPr>
            <a:picLocks noChangeAspect="1"/>
          </p:cNvPicPr>
          <p:nvPr/>
        </p:nvPicPr>
        <p:blipFill>
          <a:blip r:embed="rId25">
            <a:extLst>
              <a:ext uri="{837473B0-CC2E-450A-ABE3-18F120FF3D39}">
                <a1611:picAttrSrcUrl xmlns:a1611="http://schemas.microsoft.com/office/drawing/2016/11/main" r:id="rId26"/>
              </a:ext>
            </a:extLst>
          </a:blip>
          <a:stretch>
            <a:fillRect/>
          </a:stretch>
        </p:blipFill>
        <p:spPr>
          <a:xfrm>
            <a:off x="9964136" y="5719041"/>
            <a:ext cx="1033566" cy="1033566"/>
          </a:xfrm>
          <a:prstGeom prst="rect">
            <a:avLst/>
          </a:prstGeom>
        </p:spPr>
      </p:pic>
      <p:pic>
        <p:nvPicPr>
          <p:cNvPr id="14" name="Picture 13">
            <a:extLst>
              <a:ext uri="{FF2B5EF4-FFF2-40B4-BE49-F238E27FC236}">
                <a16:creationId xmlns:a16="http://schemas.microsoft.com/office/drawing/2014/main" id="{66CF09A8-C0B2-4E7A-9D11-DD9002F52B71}"/>
              </a:ext>
            </a:extLst>
          </p:cNvPr>
          <p:cNvPicPr>
            <a:picLocks noChangeAspect="1"/>
          </p:cNvPicPr>
          <p:nvPr/>
        </p:nvPicPr>
        <p:blipFill rotWithShape="1">
          <a:blip r:embed="rId27"/>
          <a:srcRect l="12327" t="58590" r="79011" b="26635"/>
          <a:stretch/>
        </p:blipFill>
        <p:spPr>
          <a:xfrm>
            <a:off x="390186" y="5853006"/>
            <a:ext cx="997472" cy="956989"/>
          </a:xfrm>
          <a:prstGeom prst="rect">
            <a:avLst/>
          </a:prstGeom>
        </p:spPr>
      </p:pic>
      <p:sp>
        <p:nvSpPr>
          <p:cNvPr id="37" name="Rectangle 36">
            <a:extLst>
              <a:ext uri="{FF2B5EF4-FFF2-40B4-BE49-F238E27FC236}">
                <a16:creationId xmlns:a16="http://schemas.microsoft.com/office/drawing/2014/main" id="{B8698D9C-CC83-440F-A97C-089A5EDA34C5}"/>
              </a:ext>
            </a:extLst>
          </p:cNvPr>
          <p:cNvSpPr/>
          <p:nvPr/>
        </p:nvSpPr>
        <p:spPr>
          <a:xfrm>
            <a:off x="1412589" y="5861723"/>
            <a:ext cx="3732640" cy="246221"/>
          </a:xfrm>
          <a:prstGeom prst="rect">
            <a:avLst/>
          </a:prstGeom>
        </p:spPr>
        <p:txBody>
          <a:bodyPr wrap="square">
            <a:spAutoFit/>
          </a:bodyPr>
          <a:lstStyle/>
          <a:p>
            <a:r>
              <a:rPr lang="en-US" sz="1000"/>
              <a:t>Stefan Wagener, PhD, SM (NRCM), CBSP, RBP®</a:t>
            </a:r>
          </a:p>
        </p:txBody>
      </p:sp>
      <p:pic>
        <p:nvPicPr>
          <p:cNvPr id="1050" name="Picture 26" descr="About Us | Canadian Grain Inc">
            <a:extLst>
              <a:ext uri="{FF2B5EF4-FFF2-40B4-BE49-F238E27FC236}">
                <a16:creationId xmlns:a16="http://schemas.microsoft.com/office/drawing/2014/main" id="{262E1E71-8F84-4791-8B88-2915C5461CB6}"/>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882485" y="6141367"/>
            <a:ext cx="1349350" cy="66833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ustomer Story | Michigan State University | OwnBackup">
            <a:extLst>
              <a:ext uri="{FF2B5EF4-FFF2-40B4-BE49-F238E27FC236}">
                <a16:creationId xmlns:a16="http://schemas.microsoft.com/office/drawing/2014/main" id="{061DE78D-DB71-4167-896D-536FA45A99E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025937" y="5931974"/>
            <a:ext cx="1070893" cy="79905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News - ENCIRCLE">
            <a:extLst>
              <a:ext uri="{FF2B5EF4-FFF2-40B4-BE49-F238E27FC236}">
                <a16:creationId xmlns:a16="http://schemas.microsoft.com/office/drawing/2014/main" id="{FFD2E3AA-9A93-4631-B2D9-2CD365DE6C7F}"/>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24997" t="30101" r="19288" b="18887"/>
          <a:stretch/>
        </p:blipFill>
        <p:spPr bwMode="auto">
          <a:xfrm>
            <a:off x="5408242" y="5984833"/>
            <a:ext cx="1594765" cy="81768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close up of a logo&#10;&#10;Description automatically generated">
            <a:extLst>
              <a:ext uri="{FF2B5EF4-FFF2-40B4-BE49-F238E27FC236}">
                <a16:creationId xmlns:a16="http://schemas.microsoft.com/office/drawing/2014/main" id="{909FFA35-2995-433E-B017-6A99AA97D227}"/>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6948554" y="6141367"/>
            <a:ext cx="1573110" cy="629244"/>
          </a:xfrm>
          <a:prstGeom prst="rect">
            <a:avLst/>
          </a:prstGeom>
        </p:spPr>
      </p:pic>
      <p:pic>
        <p:nvPicPr>
          <p:cNvPr id="42" name="Picture 41" descr="A close up of a logo&#10;&#10;Description automatically generated">
            <a:extLst>
              <a:ext uri="{FF2B5EF4-FFF2-40B4-BE49-F238E27FC236}">
                <a16:creationId xmlns:a16="http://schemas.microsoft.com/office/drawing/2014/main" id="{F28705AB-A858-45BA-B457-F21A90CC4B4D}"/>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8545132" y="6058424"/>
            <a:ext cx="908791" cy="381106"/>
          </a:xfrm>
          <a:prstGeom prst="rect">
            <a:avLst/>
          </a:prstGeom>
        </p:spPr>
      </p:pic>
      <p:pic>
        <p:nvPicPr>
          <p:cNvPr id="2" name="Picture 1">
            <a:extLst>
              <a:ext uri="{FF2B5EF4-FFF2-40B4-BE49-F238E27FC236}">
                <a16:creationId xmlns:a16="http://schemas.microsoft.com/office/drawing/2014/main" id="{EC660870-3A83-8749-B79B-C19069BC08AC}"/>
              </a:ext>
            </a:extLst>
          </p:cNvPr>
          <p:cNvPicPr>
            <a:picLocks noChangeAspect="1"/>
          </p:cNvPicPr>
          <p:nvPr/>
        </p:nvPicPr>
        <p:blipFill>
          <a:blip r:embed="rId31"/>
          <a:stretch>
            <a:fillRect/>
          </a:stretch>
        </p:blipFill>
        <p:spPr>
          <a:xfrm>
            <a:off x="8346839" y="1962717"/>
            <a:ext cx="1492588" cy="490983"/>
          </a:xfrm>
          <a:prstGeom prst="rect">
            <a:avLst/>
          </a:prstGeom>
        </p:spPr>
      </p:pic>
      <p:pic>
        <p:nvPicPr>
          <p:cNvPr id="44" name="Picture 43">
            <a:extLst>
              <a:ext uri="{FF2B5EF4-FFF2-40B4-BE49-F238E27FC236}">
                <a16:creationId xmlns:a16="http://schemas.microsoft.com/office/drawing/2014/main" id="{322B489D-5873-2346-89AE-8124ABE737FC}"/>
              </a:ext>
            </a:extLst>
          </p:cNvPr>
          <p:cNvPicPr>
            <a:picLocks noChangeAspect="1"/>
          </p:cNvPicPr>
          <p:nvPr/>
        </p:nvPicPr>
        <p:blipFill>
          <a:blip r:embed="rId31"/>
          <a:stretch>
            <a:fillRect/>
          </a:stretch>
        </p:blipFill>
        <p:spPr>
          <a:xfrm>
            <a:off x="4433227" y="5091866"/>
            <a:ext cx="1506177" cy="495453"/>
          </a:xfrm>
          <a:prstGeom prst="rect">
            <a:avLst/>
          </a:prstGeom>
        </p:spPr>
      </p:pic>
      <p:pic>
        <p:nvPicPr>
          <p:cNvPr id="45" name="Picture 44">
            <a:extLst>
              <a:ext uri="{FF2B5EF4-FFF2-40B4-BE49-F238E27FC236}">
                <a16:creationId xmlns:a16="http://schemas.microsoft.com/office/drawing/2014/main" id="{8CD9FF64-7CB9-664F-B4AE-DD5DABE87C5E}"/>
              </a:ext>
            </a:extLst>
          </p:cNvPr>
          <p:cNvPicPr>
            <a:picLocks noChangeAspect="1"/>
          </p:cNvPicPr>
          <p:nvPr/>
        </p:nvPicPr>
        <p:blipFill>
          <a:blip r:embed="rId31"/>
          <a:stretch>
            <a:fillRect/>
          </a:stretch>
        </p:blipFill>
        <p:spPr>
          <a:xfrm>
            <a:off x="7123896" y="5818254"/>
            <a:ext cx="1158562" cy="381106"/>
          </a:xfrm>
          <a:prstGeom prst="rect">
            <a:avLst/>
          </a:prstGeom>
        </p:spPr>
      </p:pic>
      <p:pic>
        <p:nvPicPr>
          <p:cNvPr id="5" name="Picture 4" descr="A person wearing a suit and tie smiling and looking at the camera&#10;&#10;Description automatically generated">
            <a:extLst>
              <a:ext uri="{FF2B5EF4-FFF2-40B4-BE49-F238E27FC236}">
                <a16:creationId xmlns:a16="http://schemas.microsoft.com/office/drawing/2014/main" id="{68832C6C-5CB5-2847-82E9-3A1215C523A3}"/>
              </a:ext>
            </a:extLst>
          </p:cNvPr>
          <p:cNvPicPr>
            <a:picLocks noChangeAspect="1"/>
          </p:cNvPicPr>
          <p:nvPr/>
        </p:nvPicPr>
        <p:blipFill>
          <a:blip r:embed="rId32"/>
          <a:stretch>
            <a:fillRect/>
          </a:stretch>
        </p:blipFill>
        <p:spPr>
          <a:xfrm>
            <a:off x="412654" y="4420743"/>
            <a:ext cx="965556" cy="1359825"/>
          </a:xfrm>
          <a:prstGeom prst="rect">
            <a:avLst/>
          </a:prstGeom>
        </p:spPr>
      </p:pic>
      <p:pic>
        <p:nvPicPr>
          <p:cNvPr id="11" name="Picture 10">
            <a:extLst>
              <a:ext uri="{FF2B5EF4-FFF2-40B4-BE49-F238E27FC236}">
                <a16:creationId xmlns:a16="http://schemas.microsoft.com/office/drawing/2014/main" id="{E3EF4473-CD88-C440-A64E-76872641013D}"/>
              </a:ext>
            </a:extLst>
          </p:cNvPr>
          <p:cNvPicPr>
            <a:picLocks noChangeAspect="1"/>
          </p:cNvPicPr>
          <p:nvPr/>
        </p:nvPicPr>
        <p:blipFill>
          <a:blip r:embed="rId33"/>
          <a:stretch>
            <a:fillRect/>
          </a:stretch>
        </p:blipFill>
        <p:spPr>
          <a:xfrm>
            <a:off x="8428804" y="3427737"/>
            <a:ext cx="1193800" cy="368300"/>
          </a:xfrm>
          <a:prstGeom prst="rect">
            <a:avLst/>
          </a:prstGeom>
        </p:spPr>
      </p:pic>
      <p:pic>
        <p:nvPicPr>
          <p:cNvPr id="15" name="Picture 14">
            <a:extLst>
              <a:ext uri="{FF2B5EF4-FFF2-40B4-BE49-F238E27FC236}">
                <a16:creationId xmlns:a16="http://schemas.microsoft.com/office/drawing/2014/main" id="{4F5D2D1E-AEAA-FD45-A2D9-2E08B2BB3544}"/>
              </a:ext>
            </a:extLst>
          </p:cNvPr>
          <p:cNvPicPr>
            <a:picLocks noChangeAspect="1"/>
          </p:cNvPicPr>
          <p:nvPr/>
        </p:nvPicPr>
        <p:blipFill>
          <a:blip r:embed="rId34"/>
          <a:stretch>
            <a:fillRect/>
          </a:stretch>
        </p:blipFill>
        <p:spPr>
          <a:xfrm>
            <a:off x="9942193" y="1899876"/>
            <a:ext cx="823593" cy="576515"/>
          </a:xfrm>
          <a:prstGeom prst="rect">
            <a:avLst/>
          </a:prstGeom>
        </p:spPr>
      </p:pic>
      <p:pic>
        <p:nvPicPr>
          <p:cNvPr id="16" name="Picture 15">
            <a:extLst>
              <a:ext uri="{FF2B5EF4-FFF2-40B4-BE49-F238E27FC236}">
                <a16:creationId xmlns:a16="http://schemas.microsoft.com/office/drawing/2014/main" id="{46F659E5-66E6-9A43-82B4-E0702FCD9152}"/>
              </a:ext>
            </a:extLst>
          </p:cNvPr>
          <p:cNvPicPr>
            <a:picLocks noChangeAspect="1"/>
          </p:cNvPicPr>
          <p:nvPr/>
        </p:nvPicPr>
        <p:blipFill>
          <a:blip r:embed="rId35"/>
          <a:stretch>
            <a:fillRect/>
          </a:stretch>
        </p:blipFill>
        <p:spPr>
          <a:xfrm>
            <a:off x="9590988" y="2502349"/>
            <a:ext cx="835091" cy="428252"/>
          </a:xfrm>
          <a:prstGeom prst="rect">
            <a:avLst/>
          </a:prstGeom>
        </p:spPr>
      </p:pic>
      <p:pic>
        <p:nvPicPr>
          <p:cNvPr id="17" name="Picture 16">
            <a:extLst>
              <a:ext uri="{FF2B5EF4-FFF2-40B4-BE49-F238E27FC236}">
                <a16:creationId xmlns:a16="http://schemas.microsoft.com/office/drawing/2014/main" id="{6ACE8DE3-D026-3C42-BA07-4896B7D56BA0}"/>
              </a:ext>
            </a:extLst>
          </p:cNvPr>
          <p:cNvPicPr>
            <a:picLocks noChangeAspect="1"/>
          </p:cNvPicPr>
          <p:nvPr/>
        </p:nvPicPr>
        <p:blipFill>
          <a:blip r:embed="rId36"/>
          <a:stretch>
            <a:fillRect/>
          </a:stretch>
        </p:blipFill>
        <p:spPr>
          <a:xfrm>
            <a:off x="10552723" y="2435966"/>
            <a:ext cx="568569" cy="467694"/>
          </a:xfrm>
          <a:prstGeom prst="rect">
            <a:avLst/>
          </a:prstGeom>
        </p:spPr>
      </p:pic>
      <p:pic>
        <p:nvPicPr>
          <p:cNvPr id="50" name="Picture 49">
            <a:extLst>
              <a:ext uri="{FF2B5EF4-FFF2-40B4-BE49-F238E27FC236}">
                <a16:creationId xmlns:a16="http://schemas.microsoft.com/office/drawing/2014/main" id="{1AAA7573-8147-4A48-BF11-CE0C9915071C}"/>
              </a:ext>
            </a:extLst>
          </p:cNvPr>
          <p:cNvPicPr>
            <a:picLocks noChangeAspect="1"/>
          </p:cNvPicPr>
          <p:nvPr/>
        </p:nvPicPr>
        <p:blipFill>
          <a:blip r:embed="rId36"/>
          <a:stretch>
            <a:fillRect/>
          </a:stretch>
        </p:blipFill>
        <p:spPr>
          <a:xfrm>
            <a:off x="10456214" y="5167768"/>
            <a:ext cx="568569" cy="467694"/>
          </a:xfrm>
          <a:prstGeom prst="rect">
            <a:avLst/>
          </a:prstGeom>
        </p:spPr>
      </p:pic>
      <p:pic>
        <p:nvPicPr>
          <p:cNvPr id="51" name="Picture 50">
            <a:extLst>
              <a:ext uri="{FF2B5EF4-FFF2-40B4-BE49-F238E27FC236}">
                <a16:creationId xmlns:a16="http://schemas.microsoft.com/office/drawing/2014/main" id="{F164968A-631C-2C4D-810F-1DB80F20BB8D}"/>
              </a:ext>
            </a:extLst>
          </p:cNvPr>
          <p:cNvPicPr>
            <a:picLocks noChangeAspect="1"/>
          </p:cNvPicPr>
          <p:nvPr/>
        </p:nvPicPr>
        <p:blipFill>
          <a:blip r:embed="rId36"/>
          <a:stretch>
            <a:fillRect/>
          </a:stretch>
        </p:blipFill>
        <p:spPr>
          <a:xfrm>
            <a:off x="9492700" y="6235824"/>
            <a:ext cx="568569" cy="467694"/>
          </a:xfrm>
          <a:prstGeom prst="rect">
            <a:avLst/>
          </a:prstGeom>
        </p:spPr>
      </p:pic>
      <p:pic>
        <p:nvPicPr>
          <p:cNvPr id="53" name="Picture 52" descr="A close up of a logo&#10;&#10;Description automatically generated">
            <a:extLst>
              <a:ext uri="{FF2B5EF4-FFF2-40B4-BE49-F238E27FC236}">
                <a16:creationId xmlns:a16="http://schemas.microsoft.com/office/drawing/2014/main" id="{BF38F376-D9F5-EC40-85B0-2454DD2A3640}"/>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6266311" y="5247523"/>
            <a:ext cx="1194354" cy="500858"/>
          </a:xfrm>
          <a:prstGeom prst="rect">
            <a:avLst/>
          </a:prstGeom>
        </p:spPr>
      </p:pic>
      <p:pic>
        <p:nvPicPr>
          <p:cNvPr id="54" name="Picture 53" descr="A close up of a logo&#10;&#10;Description automatically generated">
            <a:extLst>
              <a:ext uri="{FF2B5EF4-FFF2-40B4-BE49-F238E27FC236}">
                <a16:creationId xmlns:a16="http://schemas.microsoft.com/office/drawing/2014/main" id="{E374B563-62CD-A046-8FE2-2C479942DFA0}"/>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10883258" y="3605401"/>
            <a:ext cx="1010646" cy="423819"/>
          </a:xfrm>
          <a:prstGeom prst="rect">
            <a:avLst/>
          </a:prstGeom>
        </p:spPr>
      </p:pic>
      <p:sp>
        <p:nvSpPr>
          <p:cNvPr id="3" name="TextBox 2">
            <a:extLst>
              <a:ext uri="{FF2B5EF4-FFF2-40B4-BE49-F238E27FC236}">
                <a16:creationId xmlns:a16="http://schemas.microsoft.com/office/drawing/2014/main" id="{D776F6CF-B0E4-40F3-8397-CB5F047CF110}"/>
              </a:ext>
            </a:extLst>
          </p:cNvPr>
          <p:cNvSpPr txBox="1"/>
          <p:nvPr/>
        </p:nvSpPr>
        <p:spPr>
          <a:xfrm>
            <a:off x="6332899" y="4970352"/>
            <a:ext cx="914400" cy="914400"/>
          </a:xfrm>
          <a:prstGeom prst="rect">
            <a:avLst/>
          </a:prstGeom>
          <a:noFill/>
        </p:spPr>
        <p:txBody>
          <a:bodyPr wrap="square" rtlCol="0">
            <a:spAutoFit/>
          </a:bodyPr>
          <a:lstStyle/>
          <a:p>
            <a:endParaRPr lang="en-US"/>
          </a:p>
        </p:txBody>
      </p:sp>
      <p:pic>
        <p:nvPicPr>
          <p:cNvPr id="52" name="Picture 4" descr="Global Biorisk Advisory Council">
            <a:extLst>
              <a:ext uri="{FF2B5EF4-FFF2-40B4-BE49-F238E27FC236}">
                <a16:creationId xmlns:a16="http://schemas.microsoft.com/office/drawing/2014/main" id="{C5353C47-14B1-48C6-92BE-EE4F3D43EB8E}"/>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803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47227A-7FE9-45D8-92E0-C38CC1A8F8AB}"/>
              </a:ext>
            </a:extLst>
          </p:cNvPr>
          <p:cNvSpPr/>
          <p:nvPr/>
        </p:nvSpPr>
        <p:spPr>
          <a:xfrm>
            <a:off x="307818" y="335658"/>
            <a:ext cx="8517205" cy="584775"/>
          </a:xfrm>
          <a:prstGeom prst="rect">
            <a:avLst/>
          </a:prstGeom>
        </p:spPr>
        <p:txBody>
          <a:bodyPr wrap="square">
            <a:spAutoFit/>
          </a:bodyPr>
          <a:lstStyle/>
          <a:p>
            <a:r>
              <a:rPr lang="en-US" sz="3200" b="1">
                <a:solidFill>
                  <a:srgbClr val="0070C0"/>
                </a:solidFill>
                <a:latin typeface="+mj-lt"/>
              </a:rPr>
              <a:t>Meet Patricia</a:t>
            </a:r>
          </a:p>
        </p:txBody>
      </p:sp>
      <p:sp>
        <p:nvSpPr>
          <p:cNvPr id="8" name="Rectangle 7">
            <a:extLst>
              <a:ext uri="{FF2B5EF4-FFF2-40B4-BE49-F238E27FC236}">
                <a16:creationId xmlns:a16="http://schemas.microsoft.com/office/drawing/2014/main" id="{3E30AF62-71A2-4711-A904-0E8C1E4BAEE4}"/>
              </a:ext>
            </a:extLst>
          </p:cNvPr>
          <p:cNvSpPr/>
          <p:nvPr/>
        </p:nvSpPr>
        <p:spPr>
          <a:xfrm>
            <a:off x="3352311" y="1688626"/>
            <a:ext cx="8406764" cy="507831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200" dirty="0"/>
              <a:t>Ms. Patricia (Patty) Olinger is the Executive Director of GBAC, the Global </a:t>
            </a:r>
            <a:r>
              <a:rPr lang="en-US" sz="1200" dirty="0" err="1"/>
              <a:t>BioRisk</a:t>
            </a:r>
            <a:r>
              <a:rPr lang="en-US" sz="1200" dirty="0"/>
              <a:t> Advisory Council, a new division within ISSA. GBAC is recognized as a leader in training, education, and certification in Forensic Restoration®, </a:t>
            </a:r>
            <a:r>
              <a:rPr lang="en-US" sz="1200" dirty="0" err="1"/>
              <a:t>Biorisk</a:t>
            </a:r>
            <a:r>
              <a:rPr lang="en-US" sz="1200" dirty="0"/>
              <a:t> management, decontamination and infection control disciplines. GBAC as a division of ISSA addresses a market need for advanced knowledge and application of science-based cleaning, disinfection and infection-control practices worldwide supporting ISSA’s commitment to change the way the world views cleaning.</a:t>
            </a:r>
          </a:p>
          <a:p>
            <a:r>
              <a:rPr lang="en-US" sz="1200" dirty="0"/>
              <a:t>Previous to joining ISSA-GBAC, Ms. Olinger was an Assistant Vice President in the Office of Research Administration and the Executive Director of the Environmental, Health and Safety Office (EHSO) at Emory University. During Ms. Olinger’s 13-year tenure, EHSO had University-wide responsibility for all aspects of Environmental, Health and Safety support, including EHS compliance support to Emory Healthcare. This included Biosafety support to the Emory Serious Communicable Diseases Unit (SCDU), which cared for 4 Ebola patients in 2014. Prior to joining Emory in 2006, Ms. Olinger spent 21 years in the Pharmaceutical Industry, providing support to both human and animal health research developing a true </a:t>
            </a:r>
            <a:r>
              <a:rPr lang="en-US" sz="1200" dirty="0" err="1"/>
              <a:t>OneHealth</a:t>
            </a:r>
            <a:r>
              <a:rPr lang="en-US" sz="1200" dirty="0"/>
              <a:t> perspective.</a:t>
            </a:r>
          </a:p>
          <a:p>
            <a:endParaRPr lang="en-US" sz="1200" dirty="0"/>
          </a:p>
          <a:p>
            <a:r>
              <a:rPr lang="en-US" sz="1200" dirty="0"/>
              <a:t>From 2013-2018, Ms. Olinger supported the Elizabeth R. Griffin Foundation, acting as their Director of Global Projects. In this role, she led international </a:t>
            </a:r>
            <a:r>
              <a:rPr lang="en-US" sz="1200" dirty="0" err="1"/>
              <a:t>biorisk</a:t>
            </a:r>
            <a:r>
              <a:rPr lang="en-US" sz="1200" dirty="0"/>
              <a:t> management projects, obtaining practical experience with staff and facilities in extremely low resource environments worldwide. She has facilitated the development of local leadership for assessing and enhancing capacity in both laboratory and healthcare environments. Through safe, secure, practical and sustainable ways, strengthening their </a:t>
            </a:r>
            <a:r>
              <a:rPr lang="en-US" sz="1200" dirty="0" err="1"/>
              <a:t>Biorisk</a:t>
            </a:r>
            <a:r>
              <a:rPr lang="en-US" sz="1200" dirty="0"/>
              <a:t> Management capacities, supporting Global Health Security.</a:t>
            </a:r>
          </a:p>
          <a:p>
            <a:endParaRPr lang="en-US" sz="1200" dirty="0"/>
          </a:p>
          <a:p>
            <a:r>
              <a:rPr lang="en-US" sz="1200" dirty="0"/>
              <a:t>Ms. Olinger is a Registered Biosafety Professional, a Certified Forensic Operator and a Certified Bio-Forensic Restoration Specialist. She has supported the development of International </a:t>
            </a:r>
            <a:r>
              <a:rPr lang="en-US" sz="1200" dirty="0" err="1"/>
              <a:t>Biorisk</a:t>
            </a:r>
            <a:r>
              <a:rPr lang="en-US" sz="1200" dirty="0"/>
              <a:t> Management Systems from the conception of the CWA 15793:2011 and is the current Deputy Convener of the ISO Working Group that is developing the ISO International </a:t>
            </a:r>
            <a:r>
              <a:rPr lang="en-US" sz="1200" dirty="0" err="1"/>
              <a:t>Biorisk</a:t>
            </a:r>
            <a:r>
              <a:rPr lang="en-US" sz="1200" dirty="0"/>
              <a:t> Management Standard ISO 35001. She served as a member of the External Laboratory Safety Working Group to the Director of CDC, the APLU/AAU Laboratory Safety Taskforce, was a council member of the American Biological Safety Association (ABSA), a former Scientific Advisory Board member of the U.S. NIH National Biosafety and Biocontainment Training Program (NBBTP) and is a past President of the Campus Safety Health and Environmental Management Association (CSHEMA). Ms. Olinger has a BS in Biochemistry and a Masters of Law with a focus on International Global Health. Patty has a true passion in Global Health </a:t>
            </a:r>
            <a:r>
              <a:rPr lang="en-US" sz="1200" dirty="0" err="1"/>
              <a:t>Biorisk</a:t>
            </a:r>
            <a:r>
              <a:rPr lang="en-US" sz="1200" dirty="0"/>
              <a:t> Management Preparedness, Response and Recovery.</a:t>
            </a:r>
          </a:p>
        </p:txBody>
      </p:sp>
      <p:sp>
        <p:nvSpPr>
          <p:cNvPr id="9" name="Rectangle 8">
            <a:extLst>
              <a:ext uri="{FF2B5EF4-FFF2-40B4-BE49-F238E27FC236}">
                <a16:creationId xmlns:a16="http://schemas.microsoft.com/office/drawing/2014/main" id="{EE39A46D-9084-47B1-A769-3F4B143CDDEF}"/>
              </a:ext>
            </a:extLst>
          </p:cNvPr>
          <p:cNvSpPr/>
          <p:nvPr/>
        </p:nvSpPr>
        <p:spPr>
          <a:xfrm>
            <a:off x="432925" y="5732246"/>
            <a:ext cx="2464264" cy="646331"/>
          </a:xfrm>
          <a:prstGeom prst="rect">
            <a:avLst/>
          </a:prstGeom>
        </p:spPr>
        <p:txBody>
          <a:bodyPr wrap="none">
            <a:spAutoFit/>
          </a:bodyPr>
          <a:lstStyle/>
          <a:p>
            <a:r>
              <a:rPr lang="en-US" dirty="0"/>
              <a:t>Patricia Olinger, JM, RBP</a:t>
            </a:r>
          </a:p>
          <a:p>
            <a:r>
              <a:rPr lang="en-US" dirty="0"/>
              <a:t>GBAC Executive Director</a:t>
            </a:r>
          </a:p>
        </p:txBody>
      </p:sp>
      <p:pic>
        <p:nvPicPr>
          <p:cNvPr id="3" name="Picture 2">
            <a:extLst>
              <a:ext uri="{FF2B5EF4-FFF2-40B4-BE49-F238E27FC236}">
                <a16:creationId xmlns:a16="http://schemas.microsoft.com/office/drawing/2014/main" id="{F9340F31-9EDF-499B-9D07-12D894CF49F6}"/>
              </a:ext>
            </a:extLst>
          </p:cNvPr>
          <p:cNvPicPr>
            <a:picLocks noChangeAspect="1"/>
          </p:cNvPicPr>
          <p:nvPr/>
        </p:nvPicPr>
        <p:blipFill rotWithShape="1">
          <a:blip r:embed="rId2"/>
          <a:srcRect l="18925" t="34729" r="53169" b="6280"/>
          <a:stretch/>
        </p:blipFill>
        <p:spPr>
          <a:xfrm>
            <a:off x="194802" y="1796837"/>
            <a:ext cx="2929948" cy="3483803"/>
          </a:xfrm>
          <a:prstGeom prst="rect">
            <a:avLst/>
          </a:prstGeom>
          <a:ln>
            <a:noFill/>
          </a:ln>
          <a:effectLst>
            <a:outerShdw blurRad="292100" dist="139700" dir="2700000" algn="tl" rotWithShape="0">
              <a:srgbClr val="333333">
                <a:alpha val="65000"/>
              </a:srgbClr>
            </a:outerShdw>
          </a:effectLst>
        </p:spPr>
      </p:pic>
      <p:pic>
        <p:nvPicPr>
          <p:cNvPr id="10" name="Picture 4" descr="Global Biorisk Advisory Council">
            <a:extLst>
              <a:ext uri="{FF2B5EF4-FFF2-40B4-BE49-F238E27FC236}">
                <a16:creationId xmlns:a16="http://schemas.microsoft.com/office/drawing/2014/main" id="{32ED80E2-61E4-45B7-AE92-8F0F47502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784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47227A-7FE9-45D8-92E0-C38CC1A8F8AB}"/>
              </a:ext>
            </a:extLst>
          </p:cNvPr>
          <p:cNvSpPr/>
          <p:nvPr/>
        </p:nvSpPr>
        <p:spPr>
          <a:xfrm>
            <a:off x="307818" y="335658"/>
            <a:ext cx="8517205" cy="584775"/>
          </a:xfrm>
          <a:prstGeom prst="rect">
            <a:avLst/>
          </a:prstGeom>
        </p:spPr>
        <p:txBody>
          <a:bodyPr wrap="square">
            <a:spAutoFit/>
          </a:bodyPr>
          <a:lstStyle/>
          <a:p>
            <a:r>
              <a:rPr lang="en-US" sz="3200" b="1">
                <a:solidFill>
                  <a:srgbClr val="0070C0"/>
                </a:solidFill>
                <a:latin typeface="+mj-lt"/>
              </a:rPr>
              <a:t>Meet Gavin</a:t>
            </a:r>
          </a:p>
        </p:txBody>
      </p:sp>
      <p:sp>
        <p:nvSpPr>
          <p:cNvPr id="8" name="Rectangle 7">
            <a:extLst>
              <a:ext uri="{FF2B5EF4-FFF2-40B4-BE49-F238E27FC236}">
                <a16:creationId xmlns:a16="http://schemas.microsoft.com/office/drawing/2014/main" id="{3E30AF62-71A2-4711-A904-0E8C1E4BAEE4}"/>
              </a:ext>
            </a:extLst>
          </p:cNvPr>
          <p:cNvSpPr/>
          <p:nvPr/>
        </p:nvSpPr>
        <p:spPr>
          <a:xfrm>
            <a:off x="3745674" y="1728098"/>
            <a:ext cx="8073193" cy="378565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sz="1600" dirty="0"/>
              <a:t>Dr. Macgregor-Skinner has more than 25 years of technical experience in emergency management and infectious disease surveillance and response and has worked with U.S. and international governments, United Nations agencies, and the private sector in the U.S., Africa, Asia, Middle East, and Latin America. He is an assistant professor in the Department of Public Health Sciences at Penn State Hershey College of Medicine and Director of Global Disaster Response for the BIDMC Fellowship in Disaster Medicine affiliated with Harvard Medical School. </a:t>
            </a:r>
          </a:p>
          <a:p>
            <a:endParaRPr lang="en-US" sz="1600" dirty="0"/>
          </a:p>
          <a:p>
            <a:r>
              <a:rPr lang="en-US" sz="1600" dirty="0"/>
              <a:t>He has appeared on CNN, BBC, Canada CTV, Australia ABC, C-SPAN, and other news outlets to share his expertise on Ebola, Influenza, Measles, Cholera, Zika outbreaks and other global health threats. After serving in the Australian and British militaries, he was selected by the U.K. Department for International Development for its Associate Professional Officer Scheme. </a:t>
            </a:r>
          </a:p>
          <a:p>
            <a:endParaRPr lang="en-US" sz="1600" dirty="0"/>
          </a:p>
          <a:p>
            <a:r>
              <a:rPr lang="en-US" sz="1600" dirty="0"/>
              <a:t>He learned epidemiology as an epidemic intelligence service officer at the U.S. CDC and was a global health fellow at USAID. His passion is engaging networks of experts who share knowledge and experiences to risk the global understanding of risk and safety.</a:t>
            </a:r>
          </a:p>
        </p:txBody>
      </p:sp>
      <p:sp>
        <p:nvSpPr>
          <p:cNvPr id="9" name="Rectangle 8">
            <a:extLst>
              <a:ext uri="{FF2B5EF4-FFF2-40B4-BE49-F238E27FC236}">
                <a16:creationId xmlns:a16="http://schemas.microsoft.com/office/drawing/2014/main" id="{EE39A46D-9084-47B1-A769-3F4B143CDDEF}"/>
              </a:ext>
            </a:extLst>
          </p:cNvPr>
          <p:cNvSpPr/>
          <p:nvPr/>
        </p:nvSpPr>
        <p:spPr>
          <a:xfrm>
            <a:off x="112703" y="5559362"/>
            <a:ext cx="3911071" cy="738664"/>
          </a:xfrm>
          <a:prstGeom prst="rect">
            <a:avLst/>
          </a:prstGeom>
        </p:spPr>
        <p:txBody>
          <a:bodyPr wrap="none">
            <a:spAutoFit/>
          </a:bodyPr>
          <a:lstStyle/>
          <a:p>
            <a:r>
              <a:rPr lang="en-US" sz="1400" dirty="0"/>
              <a:t>Gavin Macgregor-Skinner, BVSc, MSc, MPH, MRCVS</a:t>
            </a:r>
          </a:p>
          <a:p>
            <a:r>
              <a:rPr lang="en-US" sz="1400" dirty="0"/>
              <a:t>Certified Forensic Operator®, </a:t>
            </a:r>
          </a:p>
          <a:p>
            <a:r>
              <a:rPr lang="en-US" sz="1400" dirty="0"/>
              <a:t>Certified Bio-Forensic Restoration Specialist®</a:t>
            </a:r>
          </a:p>
        </p:txBody>
      </p:sp>
      <p:pic>
        <p:nvPicPr>
          <p:cNvPr id="2" name="Picture 1">
            <a:extLst>
              <a:ext uri="{FF2B5EF4-FFF2-40B4-BE49-F238E27FC236}">
                <a16:creationId xmlns:a16="http://schemas.microsoft.com/office/drawing/2014/main" id="{211CEE56-D7A6-4690-8182-9D88097E8AAF}"/>
              </a:ext>
            </a:extLst>
          </p:cNvPr>
          <p:cNvPicPr>
            <a:picLocks noChangeAspect="1"/>
          </p:cNvPicPr>
          <p:nvPr/>
        </p:nvPicPr>
        <p:blipFill rotWithShape="1">
          <a:blip r:embed="rId2"/>
          <a:srcRect l="15174" t="20931" r="59361" b="26201"/>
          <a:stretch/>
        </p:blipFill>
        <p:spPr>
          <a:xfrm>
            <a:off x="112703" y="1728098"/>
            <a:ext cx="3104708" cy="3625676"/>
          </a:xfrm>
          <a:prstGeom prst="rect">
            <a:avLst/>
          </a:prstGeom>
          <a:ln>
            <a:noFill/>
          </a:ln>
          <a:effectLst>
            <a:outerShdw blurRad="292100" dist="139700" dir="2700000" algn="tl" rotWithShape="0">
              <a:srgbClr val="333333">
                <a:alpha val="65000"/>
              </a:srgbClr>
            </a:outerShdw>
          </a:effectLst>
        </p:spPr>
      </p:pic>
      <p:pic>
        <p:nvPicPr>
          <p:cNvPr id="10" name="Picture 4" descr="Global Biorisk Advisory Council">
            <a:extLst>
              <a:ext uri="{FF2B5EF4-FFF2-40B4-BE49-F238E27FC236}">
                <a16:creationId xmlns:a16="http://schemas.microsoft.com/office/drawing/2014/main" id="{82F3038A-4E6D-4CBA-BD74-D15F47A43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974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3C5E765-DFF3-41D6-9E52-A3C8335E71B1}"/>
              </a:ext>
            </a:extLst>
          </p:cNvPr>
          <p:cNvGraphicFramePr>
            <a:graphicFrameLocks noGrp="1"/>
          </p:cNvGraphicFramePr>
          <p:nvPr>
            <p:ph idx="1"/>
            <p:extLst>
              <p:ext uri="{D42A27DB-BD31-4B8C-83A1-F6EECF244321}">
                <p14:modId xmlns:p14="http://schemas.microsoft.com/office/powerpoint/2010/main" val="2814667096"/>
              </p:ext>
            </p:extLst>
          </p:nvPr>
        </p:nvGraphicFramePr>
        <p:xfrm>
          <a:off x="-1558056" y="1395685"/>
          <a:ext cx="13825256" cy="6042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9B47227A-7FE9-45D8-92E0-C38CC1A8F8AB}"/>
              </a:ext>
            </a:extLst>
          </p:cNvPr>
          <p:cNvSpPr/>
          <p:nvPr/>
        </p:nvSpPr>
        <p:spPr>
          <a:xfrm>
            <a:off x="307818" y="335658"/>
            <a:ext cx="8517205" cy="584775"/>
          </a:xfrm>
          <a:prstGeom prst="rect">
            <a:avLst/>
          </a:prstGeom>
        </p:spPr>
        <p:txBody>
          <a:bodyPr wrap="square">
            <a:spAutoFit/>
          </a:bodyPr>
          <a:lstStyle/>
          <a:p>
            <a:r>
              <a:rPr lang="en-US" sz="3200" b="1" dirty="0">
                <a:solidFill>
                  <a:srgbClr val="0070C0"/>
                </a:solidFill>
                <a:latin typeface="+mj-lt"/>
              </a:rPr>
              <a:t>Real Concerns:</a:t>
            </a:r>
            <a:endParaRPr lang="en-US" sz="3600" b="1" dirty="0">
              <a:solidFill>
                <a:srgbClr val="0070C0"/>
              </a:solidFill>
              <a:latin typeface="+mj-lt"/>
            </a:endParaRPr>
          </a:p>
        </p:txBody>
      </p:sp>
      <p:pic>
        <p:nvPicPr>
          <p:cNvPr id="8" name="Picture 7">
            <a:extLst>
              <a:ext uri="{FF2B5EF4-FFF2-40B4-BE49-F238E27FC236}">
                <a16:creationId xmlns:a16="http://schemas.microsoft.com/office/drawing/2014/main" id="{6A5E8AA3-5541-4DD3-B317-3F3375DCAB63}"/>
              </a:ext>
            </a:extLst>
          </p:cNvPr>
          <p:cNvPicPr>
            <a:picLocks noChangeAspect="1"/>
          </p:cNvPicPr>
          <p:nvPr/>
        </p:nvPicPr>
        <p:blipFill rotWithShape="1">
          <a:blip r:embed="rId7"/>
          <a:srcRect l="24728" t="37030" r="31163" b="18584"/>
          <a:stretch/>
        </p:blipFill>
        <p:spPr>
          <a:xfrm>
            <a:off x="7295812" y="1955521"/>
            <a:ext cx="2857217" cy="161729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E4D3074-DF3A-4EC3-8E5C-C4739E08D14C}"/>
              </a:ext>
            </a:extLst>
          </p:cNvPr>
          <p:cNvPicPr>
            <a:picLocks noChangeAspect="1"/>
          </p:cNvPicPr>
          <p:nvPr/>
        </p:nvPicPr>
        <p:blipFill rotWithShape="1">
          <a:blip r:embed="rId8"/>
          <a:srcRect l="25116" t="31628" r="32064" b="18584"/>
          <a:stretch/>
        </p:blipFill>
        <p:spPr>
          <a:xfrm>
            <a:off x="588712" y="1955521"/>
            <a:ext cx="2472775" cy="1617294"/>
          </a:xfrm>
          <a:prstGeom prst="rect">
            <a:avLst/>
          </a:prstGeom>
          <a:ln>
            <a:noFill/>
          </a:ln>
          <a:effectLst>
            <a:outerShdw blurRad="292100" dist="139700" dir="2700000" algn="tl" rotWithShape="0">
              <a:srgbClr val="333333">
                <a:alpha val="65000"/>
              </a:srgbClr>
            </a:outerShdw>
          </a:effectLst>
        </p:spPr>
      </p:pic>
      <p:pic>
        <p:nvPicPr>
          <p:cNvPr id="10" name="Picture 4" descr="Global Biorisk Advisory Council">
            <a:extLst>
              <a:ext uri="{FF2B5EF4-FFF2-40B4-BE49-F238E27FC236}">
                <a16:creationId xmlns:a16="http://schemas.microsoft.com/office/drawing/2014/main" id="{B1905EB6-F9E1-4714-A72E-32D88A2B42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32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47227A-7FE9-45D8-92E0-C38CC1A8F8AB}"/>
              </a:ext>
            </a:extLst>
          </p:cNvPr>
          <p:cNvSpPr/>
          <p:nvPr/>
        </p:nvSpPr>
        <p:spPr>
          <a:xfrm>
            <a:off x="307818" y="335658"/>
            <a:ext cx="11411430" cy="1077218"/>
          </a:xfrm>
          <a:prstGeom prst="rect">
            <a:avLst/>
          </a:prstGeom>
        </p:spPr>
        <p:txBody>
          <a:bodyPr wrap="square">
            <a:spAutoFit/>
          </a:bodyPr>
          <a:lstStyle/>
          <a:p>
            <a:r>
              <a:rPr lang="en-US" sz="3200" b="1" dirty="0">
                <a:solidFill>
                  <a:srgbClr val="0070C0"/>
                </a:solidFill>
                <a:latin typeface="+mj-lt"/>
              </a:rPr>
              <a:t>How does GBAC help organizations respond and recover from the current and future crisis?</a:t>
            </a:r>
            <a:endParaRPr lang="en-US" sz="3600" b="1" dirty="0">
              <a:solidFill>
                <a:srgbClr val="0070C0"/>
              </a:solidFill>
              <a:latin typeface="+mj-lt"/>
            </a:endParaRPr>
          </a:p>
        </p:txBody>
      </p:sp>
      <p:sp>
        <p:nvSpPr>
          <p:cNvPr id="9" name="TextBox 8">
            <a:extLst>
              <a:ext uri="{FF2B5EF4-FFF2-40B4-BE49-F238E27FC236}">
                <a16:creationId xmlns:a16="http://schemas.microsoft.com/office/drawing/2014/main" id="{65C5F958-C741-4818-AD78-6261D5156857}"/>
              </a:ext>
            </a:extLst>
          </p:cNvPr>
          <p:cNvSpPr txBox="1"/>
          <p:nvPr/>
        </p:nvSpPr>
        <p:spPr>
          <a:xfrm>
            <a:off x="8589834" y="2659440"/>
            <a:ext cx="3314700" cy="1569660"/>
          </a:xfrm>
          <a:prstGeom prst="rect">
            <a:avLst/>
          </a:prstGeom>
          <a:noFill/>
        </p:spPr>
        <p:txBody>
          <a:bodyPr wrap="square" rtlCol="0">
            <a:spAutoFit/>
          </a:bodyPr>
          <a:lstStyle/>
          <a:p>
            <a:pPr algn="ctr"/>
            <a:r>
              <a:rPr lang="en-US" sz="2400" dirty="0">
                <a:solidFill>
                  <a:srgbClr val="0070C0"/>
                </a:solidFill>
                <a:effectLst>
                  <a:outerShdw blurRad="38100" dist="38100" dir="2700000" algn="tl">
                    <a:srgbClr val="000000">
                      <a:alpha val="43137"/>
                    </a:srgbClr>
                  </a:outerShdw>
                </a:effectLst>
              </a:rPr>
              <a:t>GBAC STAR provides confidence, trust, and third-party validation that facilities are safe! </a:t>
            </a:r>
          </a:p>
        </p:txBody>
      </p:sp>
      <p:sp>
        <p:nvSpPr>
          <p:cNvPr id="10" name="Arrow: Right 9">
            <a:extLst>
              <a:ext uri="{FF2B5EF4-FFF2-40B4-BE49-F238E27FC236}">
                <a16:creationId xmlns:a16="http://schemas.microsoft.com/office/drawing/2014/main" id="{D9C10224-903E-461B-A6E1-8F558C6CB249}"/>
              </a:ext>
            </a:extLst>
          </p:cNvPr>
          <p:cNvSpPr/>
          <p:nvPr/>
        </p:nvSpPr>
        <p:spPr>
          <a:xfrm>
            <a:off x="7305675" y="3324225"/>
            <a:ext cx="1200150" cy="314325"/>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39E0715-874F-40B1-B0A8-FAEF811A9EA1}"/>
              </a:ext>
            </a:extLst>
          </p:cNvPr>
          <p:cNvSpPr txBox="1"/>
          <p:nvPr/>
        </p:nvSpPr>
        <p:spPr>
          <a:xfrm>
            <a:off x="1250301" y="5411755"/>
            <a:ext cx="10468947" cy="646331"/>
          </a:xfrm>
          <a:prstGeom prst="rect">
            <a:avLst/>
          </a:prstGeom>
          <a:noFill/>
        </p:spPr>
        <p:txBody>
          <a:bodyPr wrap="square" rtlCol="0">
            <a:spAutoFit/>
          </a:bodyPr>
          <a:lstStyle/>
          <a:p>
            <a:r>
              <a:rPr lang="en-US" dirty="0"/>
              <a:t>We all know that the new normal will require higher levels of cleanliness.  This is the solution for occupants to </a:t>
            </a:r>
            <a:r>
              <a:rPr lang="en-US" dirty="0">
                <a:solidFill>
                  <a:srgbClr val="0070C0"/>
                </a:solidFill>
              </a:rPr>
              <a:t>KNOW</a:t>
            </a:r>
            <a:r>
              <a:rPr lang="en-US" dirty="0"/>
              <a:t> that they are in a </a:t>
            </a:r>
            <a:r>
              <a:rPr lang="en-US" dirty="0">
                <a:solidFill>
                  <a:srgbClr val="0070C0"/>
                </a:solidFill>
              </a:rPr>
              <a:t>SAFE FACILITY</a:t>
            </a:r>
            <a:r>
              <a:rPr lang="en-US" dirty="0"/>
              <a:t>.</a:t>
            </a:r>
          </a:p>
        </p:txBody>
      </p:sp>
      <p:pic>
        <p:nvPicPr>
          <p:cNvPr id="8" name="Picture 2" descr="GBAC Star Facility Accreditation">
            <a:extLst>
              <a:ext uri="{FF2B5EF4-FFF2-40B4-BE49-F238E27FC236}">
                <a16:creationId xmlns:a16="http://schemas.microsoft.com/office/drawing/2014/main" id="{6CF28845-7555-4C6A-8032-B4897ED2D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147" y="1957387"/>
            <a:ext cx="3048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6685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47227A-7FE9-45D8-92E0-C38CC1A8F8AB}"/>
              </a:ext>
            </a:extLst>
          </p:cNvPr>
          <p:cNvSpPr/>
          <p:nvPr/>
        </p:nvSpPr>
        <p:spPr>
          <a:xfrm>
            <a:off x="307818" y="335658"/>
            <a:ext cx="8517205" cy="584775"/>
          </a:xfrm>
          <a:prstGeom prst="rect">
            <a:avLst/>
          </a:prstGeom>
        </p:spPr>
        <p:txBody>
          <a:bodyPr wrap="square">
            <a:spAutoFit/>
          </a:bodyPr>
          <a:lstStyle/>
          <a:p>
            <a:r>
              <a:rPr lang="en-US" sz="3200" b="1" dirty="0">
                <a:solidFill>
                  <a:srgbClr val="0070C0"/>
                </a:solidFill>
                <a:latin typeface="+mj-lt"/>
              </a:rPr>
              <a:t>GBAC STAR – What is it?</a:t>
            </a:r>
            <a:endParaRPr lang="en-US" sz="3600" b="1" dirty="0">
              <a:solidFill>
                <a:srgbClr val="0070C0"/>
              </a:solidFill>
              <a:latin typeface="+mj-lt"/>
            </a:endParaRPr>
          </a:p>
        </p:txBody>
      </p:sp>
      <p:pic>
        <p:nvPicPr>
          <p:cNvPr id="6" name="Picture 4" descr="Global Biorisk Advisory Council">
            <a:extLst>
              <a:ext uri="{FF2B5EF4-FFF2-40B4-BE49-F238E27FC236}">
                <a16:creationId xmlns:a16="http://schemas.microsoft.com/office/drawing/2014/main" id="{A388B8EB-9010-48C6-AB48-F7231963C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11" name="Online Media 10" title="What is the GBAC Star￢ﾄﾢ Facility Accreditation?">
            <a:hlinkClick r:id="" action="ppaction://media"/>
            <a:extLst>
              <a:ext uri="{FF2B5EF4-FFF2-40B4-BE49-F238E27FC236}">
                <a16:creationId xmlns:a16="http://schemas.microsoft.com/office/drawing/2014/main" id="{CFD320FE-6B95-4F34-AB46-018EB74EBF0D}"/>
              </a:ext>
            </a:extLst>
          </p:cNvPr>
          <p:cNvPicPr>
            <a:picLocks noRot="1" noChangeAspect="1"/>
          </p:cNvPicPr>
          <p:nvPr>
            <a:videoFile r:link="rId1"/>
          </p:nvPr>
        </p:nvPicPr>
        <p:blipFill>
          <a:blip r:embed="rId4"/>
          <a:stretch>
            <a:fillRect/>
          </a:stretch>
        </p:blipFill>
        <p:spPr>
          <a:xfrm>
            <a:off x="831028" y="1436914"/>
            <a:ext cx="9218041" cy="51851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0573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47227A-7FE9-45D8-92E0-C38CC1A8F8AB}"/>
              </a:ext>
            </a:extLst>
          </p:cNvPr>
          <p:cNvSpPr/>
          <p:nvPr/>
        </p:nvSpPr>
        <p:spPr>
          <a:xfrm>
            <a:off x="307818" y="335658"/>
            <a:ext cx="8517205" cy="584775"/>
          </a:xfrm>
          <a:prstGeom prst="rect">
            <a:avLst/>
          </a:prstGeom>
        </p:spPr>
        <p:txBody>
          <a:bodyPr wrap="square">
            <a:spAutoFit/>
          </a:bodyPr>
          <a:lstStyle/>
          <a:p>
            <a:r>
              <a:rPr lang="en-US" sz="3200" b="1" dirty="0">
                <a:solidFill>
                  <a:srgbClr val="0070C0"/>
                </a:solidFill>
                <a:latin typeface="+mj-lt"/>
              </a:rPr>
              <a:t>GBAC STAR – What does it mean?</a:t>
            </a:r>
            <a:endParaRPr lang="en-US" sz="3600" b="1" dirty="0">
              <a:solidFill>
                <a:srgbClr val="0070C0"/>
              </a:solidFill>
              <a:latin typeface="+mj-lt"/>
            </a:endParaRPr>
          </a:p>
        </p:txBody>
      </p:sp>
      <p:graphicFrame>
        <p:nvGraphicFramePr>
          <p:cNvPr id="5" name="Diagram 4">
            <a:extLst>
              <a:ext uri="{FF2B5EF4-FFF2-40B4-BE49-F238E27FC236}">
                <a16:creationId xmlns:a16="http://schemas.microsoft.com/office/drawing/2014/main" id="{D657F0D9-20F3-4243-BC48-C002F2E12A82}"/>
              </a:ext>
            </a:extLst>
          </p:cNvPr>
          <p:cNvGraphicFramePr/>
          <p:nvPr>
            <p:extLst>
              <p:ext uri="{D42A27DB-BD31-4B8C-83A1-F6EECF244321}">
                <p14:modId xmlns:p14="http://schemas.microsoft.com/office/powerpoint/2010/main" val="3845931995"/>
              </p:ext>
            </p:extLst>
          </p:nvPr>
        </p:nvGraphicFramePr>
        <p:xfrm>
          <a:off x="161102" y="1535634"/>
          <a:ext cx="11869798" cy="5184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4" descr="Global Biorisk Advisory Council">
            <a:extLst>
              <a:ext uri="{FF2B5EF4-FFF2-40B4-BE49-F238E27FC236}">
                <a16:creationId xmlns:a16="http://schemas.microsoft.com/office/drawing/2014/main" id="{179C9EAA-7E03-4A54-90C6-F31FBBB24B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8182" y="233279"/>
            <a:ext cx="2286000"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535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98F65D6767084EB41023A8799AF0BA" ma:contentTypeVersion="12" ma:contentTypeDescription="Create a new document." ma:contentTypeScope="" ma:versionID="cef92c44d9ee20ce45e9018c33f14cda">
  <xsd:schema xmlns:xsd="http://www.w3.org/2001/XMLSchema" xmlns:xs="http://www.w3.org/2001/XMLSchema" xmlns:p="http://schemas.microsoft.com/office/2006/metadata/properties" xmlns:ns3="a705d09d-5201-46d3-bd0c-44b0dd023469" xmlns:ns4="0de6bb3c-1379-4975-9643-5d7ed98add78" targetNamespace="http://schemas.microsoft.com/office/2006/metadata/properties" ma:root="true" ma:fieldsID="65a2c47e6e06825e674df41164bd0baf" ns3:_="" ns4:_="">
    <xsd:import namespace="a705d09d-5201-46d3-bd0c-44b0dd023469"/>
    <xsd:import namespace="0de6bb3c-1379-4975-9643-5d7ed98add78"/>
    <xsd:element name="properties">
      <xsd:complexType>
        <xsd:sequence>
          <xsd:element name="documentManagement">
            <xsd:complexType>
              <xsd:all>
                <xsd:element ref="ns3:SharedWithUsers" minOccurs="0"/>
                <xsd:element ref="ns4:MediaServiceMetadata" minOccurs="0"/>
                <xsd:element ref="ns4:MediaServiceFastMetadata" minOccurs="0"/>
                <xsd:element ref="ns4:MediaServiceDateTaken" minOccurs="0"/>
                <xsd:element ref="ns4:MediaServiceAutoTags" minOccurs="0"/>
                <xsd:element ref="ns3:SharedWithDetails" minOccurs="0"/>
                <xsd:element ref="ns3:SharingHintHash"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05d09d-5201-46d3-bd0c-44b0dd02346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e6bb3c-1379-4975-9643-5d7ed98add78"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description=""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5E8D6C-FB89-473A-A3D4-AD95E737D4C3}">
  <ds:schemaRefs>
    <ds:schemaRef ds:uri="http://schemas.microsoft.com/sharepoint/v3/contenttype/forms"/>
  </ds:schemaRefs>
</ds:datastoreItem>
</file>

<file path=customXml/itemProps2.xml><?xml version="1.0" encoding="utf-8"?>
<ds:datastoreItem xmlns:ds="http://schemas.openxmlformats.org/officeDocument/2006/customXml" ds:itemID="{E150EFB5-5382-4296-A629-F9417FC25C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05d09d-5201-46d3-bd0c-44b0dd023469"/>
    <ds:schemaRef ds:uri="0de6bb3c-1379-4975-9643-5d7ed98add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F8D9A3-00ED-4EF6-87C3-A353593A9A22}">
  <ds:schemaRefs>
    <ds:schemaRef ds:uri="a705d09d-5201-46d3-bd0c-44b0dd023469"/>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terms/"/>
    <ds:schemaRef ds:uri="http://schemas.microsoft.com/office/infopath/2007/PartnerControls"/>
    <ds:schemaRef ds:uri="0de6bb3c-1379-4975-9643-5d7ed98add78"/>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2130</TotalTime>
  <Words>1829</Words>
  <Application>Microsoft Macintosh PowerPoint</Application>
  <PresentationFormat>Widescreen</PresentationFormat>
  <Paragraphs>138</Paragraphs>
  <Slides>18</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Symbol</vt:lpstr>
      <vt:lpstr>Wingdings</vt:lpstr>
      <vt:lpstr>Office Theme</vt:lpstr>
      <vt:lpstr>Prepare Respond Recover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 Respond Recover</dc:title>
  <dc:creator>Rosie Rangel</dc:creator>
  <cp:lastModifiedBy>Amanda Smith</cp:lastModifiedBy>
  <cp:revision>5</cp:revision>
  <dcterms:created xsi:type="dcterms:W3CDTF">2020-04-19T21:03:27Z</dcterms:created>
  <dcterms:modified xsi:type="dcterms:W3CDTF">2020-11-06T18:05:39Z</dcterms:modified>
</cp:coreProperties>
</file>